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57" r:id="rId2"/>
    <p:sldId id="258" r:id="rId3"/>
    <p:sldId id="259" r:id="rId4"/>
    <p:sldId id="267" r:id="rId5"/>
    <p:sldId id="262" r:id="rId6"/>
    <p:sldId id="263" r:id="rId7"/>
    <p:sldId id="265" r:id="rId8"/>
    <p:sldId id="264" r:id="rId9"/>
    <p:sldId id="266" r:id="rId10"/>
    <p:sldId id="260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4D7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364" autoAdjust="0"/>
  </p:normalViewPr>
  <p:slideViewPr>
    <p:cSldViewPr>
      <p:cViewPr varScale="1">
        <p:scale>
          <a:sx n="77" d="100"/>
          <a:sy n="77" d="100"/>
        </p:scale>
        <p:origin x="-16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 anchor="t"/>
          <a:lstStyle/>
          <a:p>
            <a:pPr algn="ctr">
              <a:defRPr sz="3600"/>
            </a:pP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местного бюджета на 2017 год 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223765432098766"/>
          <c:y val="2.5189075838591601E-2"/>
        </c:manualLayout>
      </c:layout>
    </c:title>
    <c:plotArea>
      <c:layout>
        <c:manualLayout>
          <c:layoutTarget val="inner"/>
          <c:xMode val="edge"/>
          <c:yMode val="edge"/>
          <c:x val="0.10420056867891515"/>
          <c:y val="0.25381061517340869"/>
          <c:w val="0.47771750753378051"/>
          <c:h val="0.657637380955129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(рубли)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T w="82550" h="63500" prst="divot"/>
                <a:bevelB/>
              </a:sp3d>
            </c:spPr>
          </c:dPt>
          <c:dPt>
            <c:idx val="2"/>
            <c:spPr>
              <a:solidFill>
                <a:srgbClr val="00B0F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36662182852143477"/>
                  <c:y val="-2.520180732918119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 dirty="0" smtClean="0">
                        <a:solidFill>
                          <a:prstClr val="white"/>
                        </a:solidFill>
                        <a:latin typeface="Century" pitchFamily="18" charset="0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baseline="0" dirty="0" smtClean="0">
                        <a:solidFill>
                          <a:prstClr val="white"/>
                        </a:solidFill>
                        <a:latin typeface="Century" pitchFamily="18" charset="0"/>
                        <a:ea typeface="+mn-ea"/>
                        <a:cs typeface="+mn-cs"/>
                      </a:rPr>
                      <a:t>2755747,14руб</a:t>
                    </a:r>
                    <a:r>
                      <a:rPr lang="ru-RU" sz="1600" b="1" i="0" u="none" strike="noStrike" kern="1200" baseline="0" dirty="0" smtClean="0">
                        <a:solidFill>
                          <a:prstClr val="white"/>
                        </a:solidFill>
                        <a:latin typeface="Century" pitchFamily="18" charset="0"/>
                        <a:ea typeface="+mn-ea"/>
                        <a:cs typeface="+mn-cs"/>
                      </a:rPr>
                      <a:t>. или </a:t>
                    </a:r>
                    <a:r>
                      <a:rPr lang="ru-RU" sz="1600" b="1" i="0" u="none" strike="noStrike" kern="1200" baseline="0" dirty="0" smtClean="0">
                        <a:solidFill>
                          <a:prstClr val="white"/>
                        </a:solidFill>
                        <a:latin typeface="Century" pitchFamily="18" charset="0"/>
                        <a:ea typeface="+mn-ea"/>
                        <a:cs typeface="+mn-cs"/>
                      </a:rPr>
                      <a:t>16,12%</a:t>
                    </a:r>
                    <a:endParaRPr lang="ru-RU" sz="1600" b="1" i="0" u="none" strike="noStrike" kern="1200" baseline="0" dirty="0" smtClean="0">
                      <a:solidFill>
                        <a:prstClr val="white"/>
                      </a:solidFill>
                      <a:latin typeface="Century" pitchFamily="18" charset="0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9873456790123456"/>
                      <c:h val="0.157377014079550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6429048799455626E-2"/>
                  <c:y val="0.1948817208402064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Century" pitchFamily="18" charset="0"/>
                      </a:rPr>
                      <a:t>7096590 </a:t>
                    </a:r>
                    <a:r>
                      <a:rPr lang="ru-RU" sz="2000" b="1" dirty="0" smtClean="0">
                        <a:latin typeface="Century" pitchFamily="18" charset="0"/>
                      </a:rPr>
                      <a:t>руб. или </a:t>
                    </a:r>
                    <a:r>
                      <a:rPr lang="ru-RU" sz="2000" b="1" dirty="0" smtClean="0">
                        <a:latin typeface="Century" pitchFamily="18" charset="0"/>
                      </a:rPr>
                      <a:t>41,5%</a:t>
                    </a:r>
                    <a:endParaRPr lang="ru-RU" sz="2000" b="1" dirty="0">
                      <a:latin typeface="Century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120686303101002E-2"/>
                  <c:y val="-3.150448891072721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 dirty="0">
                        <a:solidFill>
                          <a:prstClr val="white"/>
                        </a:solidFill>
                        <a:latin typeface="Century" pitchFamily="18" charset="0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7243500,00 </a:t>
                    </a:r>
                    <a:r>
                      <a:rPr lang="ru-RU" sz="1600" dirty="0" smtClean="0"/>
                      <a:t>руб. или </a:t>
                    </a:r>
                    <a:r>
                      <a:rPr lang="ru-RU" sz="1600" dirty="0" smtClean="0"/>
                      <a:t>42,4%</a:t>
                    </a:r>
                    <a:endParaRPr lang="ru-RU" sz="1600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1899691358024692"/>
                      <c:h val="0.119137458822639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1005272.4500000003</c:v>
                </c:pt>
                <c:pt idx="1">
                  <c:v>76800</c:v>
                </c:pt>
                <c:pt idx="2">
                  <c:v>3190970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tx1"/>
                </a:solidFill>
                <a:latin typeface="Baskerville Old Face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1"/>
                </a:solidFill>
                <a:latin typeface="Baskerville Old Face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tx1"/>
                </a:solidFill>
                <a:latin typeface="Baskerville Old Face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765359191212172"/>
          <c:y val="0.39912493980113778"/>
          <c:w val="0.32931333236123261"/>
          <c:h val="0.26538251348295605"/>
        </c:manualLayout>
      </c:layout>
      <c:txPr>
        <a:bodyPr/>
        <a:lstStyle/>
        <a:p>
          <a:pPr>
            <a:defRPr>
              <a:solidFill>
                <a:schemeClr val="tx1"/>
              </a:solidFill>
              <a:latin typeface="Baskerville Old Face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8686271,00 </a:t>
                    </a:r>
                    <a:r>
                      <a:rPr lang="ru-RU" dirty="0" smtClean="0"/>
                      <a:t>руб. или </a:t>
                    </a:r>
                    <a:r>
                      <a:rPr lang="ru-RU" dirty="0" smtClean="0"/>
                      <a:t>50,9%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3156170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66CC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2.7171425823586163E-17"/>
                  <c:y val="6.9444444444444493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144874,00руб</a:t>
                    </a:r>
                    <a:r>
                      <a:rPr lang="ru-RU" baseline="0" dirty="0" smtClean="0"/>
                      <a:t>. или </a:t>
                    </a:r>
                    <a:r>
                      <a:rPr lang="ru-RU" baseline="0" dirty="0" smtClean="0"/>
                      <a:t>0,9</a:t>
                    </a:r>
                  </a:p>
                  <a:p>
                    <a:r>
                      <a:rPr lang="ru-RU" baseline="0" dirty="0" smtClean="0"/>
                      <a:t>%</a:t>
                    </a:r>
                    <a:endParaRPr lang="ru-RU" baseline="0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226454763663048"/>
                      <c:h val="0.1577777777777777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144874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безапасность и правоохранительная деятельность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4.0016562118681522E-2"/>
                  <c:y val="-5.55555555555566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3151572,14руб</a:t>
                    </a:r>
                    <a:r>
                      <a:rPr lang="ru-RU" dirty="0" smtClean="0"/>
                      <a:t>. или </a:t>
                    </a:r>
                    <a:r>
                      <a:rPr lang="ru-RU" dirty="0" smtClean="0"/>
                      <a:t>18,4%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1115711699633748"/>
                      <c:h val="0.163333333333333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503672.45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8.8925693597070674E-3"/>
                  <c:y val="0.197222222222222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511000 </a:t>
                    </a:r>
                    <a:r>
                      <a:rPr lang="ru-RU" dirty="0" smtClean="0"/>
                      <a:t>руб.</a:t>
                    </a:r>
                    <a:r>
                      <a:rPr lang="ru-RU" baseline="0" dirty="0" smtClean="0"/>
                      <a:t> или </a:t>
                    </a:r>
                    <a:r>
                      <a:rPr lang="ru-RU" baseline="0" dirty="0" smtClean="0"/>
                      <a:t>3%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8.2997314023931984E-2"/>
                      <c:h val="0.124444444444444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393326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4.890913147838849E-2"/>
                  <c:y val="2.77777777777777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4522120руб</a:t>
                    </a:r>
                    <a:r>
                      <a:rPr lang="ru-RU" dirty="0" smtClean="0"/>
                      <a:t>. или </a:t>
                    </a:r>
                    <a:r>
                      <a:rPr lang="ru-RU" dirty="0" smtClean="0"/>
                      <a:t>26,5%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078245274334598"/>
                      <c:h val="0.118888888888888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55000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6.3730080411233528E-2"/>
                  <c:y val="9.957742782152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30000 </a:t>
                    </a:r>
                    <a:r>
                      <a:rPr lang="ru-RU" dirty="0" smtClean="0"/>
                      <a:t>руб. или 0,2%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3338854039560497"/>
                      <c:h val="9.58215223097112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</c:ser>
        <c:shape val="box"/>
        <c:axId val="98738176"/>
        <c:axId val="98739712"/>
        <c:axId val="0"/>
      </c:bar3DChart>
      <c:catAx>
        <c:axId val="987381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8739712"/>
        <c:crosses val="autoZero"/>
        <c:auto val="1"/>
        <c:lblAlgn val="ctr"/>
        <c:lblOffset val="100"/>
      </c:catAx>
      <c:valAx>
        <c:axId val="98739712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рубли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7381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A1333-B086-4F9B-AA6A-916CBEAAD56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3D05AE4-534C-4062-A679-CDA8E48CB41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Какие бывают бюджеты?</a:t>
          </a:r>
          <a:endParaRPr lang="ru-RU" sz="1800" dirty="0"/>
        </a:p>
      </dgm:t>
    </dgm:pt>
    <dgm:pt modelId="{D394EDB1-0AED-41F8-9447-C35915AE9253}" type="parTrans" cxnId="{CABF4EA7-E3FF-4010-B863-B7E64DA5262B}">
      <dgm:prSet/>
      <dgm:spPr/>
      <dgm:t>
        <a:bodyPr/>
        <a:lstStyle/>
        <a:p>
          <a:endParaRPr lang="ru-RU"/>
        </a:p>
      </dgm:t>
    </dgm:pt>
    <dgm:pt modelId="{1C1B950F-F554-4CF8-B702-ACA16CF42085}" type="sibTrans" cxnId="{CABF4EA7-E3FF-4010-B863-B7E64DA5262B}">
      <dgm:prSet/>
      <dgm:spPr/>
      <dgm:t>
        <a:bodyPr/>
        <a:lstStyle/>
        <a:p>
          <a:endParaRPr lang="ru-RU"/>
        </a:p>
      </dgm:t>
    </dgm:pt>
    <dgm:pt modelId="{7655A690-6B82-4127-88B8-A040993EE73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i="0" dirty="0" smtClean="0">
              <a:latin typeface="Bookman Old Style" pitchFamily="18" charset="0"/>
            </a:rPr>
            <a:t>Бюджеты семей</a:t>
          </a:r>
          <a:endParaRPr lang="ru-RU" sz="1800" b="0" i="0" dirty="0">
            <a:latin typeface="Bookman Old Style" pitchFamily="18" charset="0"/>
          </a:endParaRPr>
        </a:p>
      </dgm:t>
    </dgm:pt>
    <dgm:pt modelId="{71E0E09B-39C4-4D8E-95DB-84F9D37232DE}" type="parTrans" cxnId="{AD6319C0-8F05-43F1-9B93-D0225846474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E0CB523-0277-4AAD-9604-3B6D546AD355}" type="sibTrans" cxnId="{AD6319C0-8F05-43F1-9B93-D02258464746}">
      <dgm:prSet/>
      <dgm:spPr/>
      <dgm:t>
        <a:bodyPr/>
        <a:lstStyle/>
        <a:p>
          <a:endParaRPr lang="ru-RU"/>
        </a:p>
      </dgm:t>
    </dgm:pt>
    <dgm:pt modelId="{D6E5205C-A2E3-4D93-97FC-2B1E1822C23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Bookman Old Style" pitchFamily="18" charset="0"/>
            </a:rPr>
            <a:t>Бюджеты публично-правовых организаций</a:t>
          </a:r>
          <a:endParaRPr lang="ru-RU" sz="1800" dirty="0">
            <a:latin typeface="Bookman Old Style" pitchFamily="18" charset="0"/>
          </a:endParaRPr>
        </a:p>
      </dgm:t>
    </dgm:pt>
    <dgm:pt modelId="{1B3B5A37-C387-4981-B7A9-4B4EE929FA84}" type="parTrans" cxnId="{E8BEAE7D-090C-41F7-B722-824FB395CB3A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2735287-4772-4C7D-93DF-197E36F5B37E}" type="sibTrans" cxnId="{E8BEAE7D-090C-41F7-B722-824FB395CB3A}">
      <dgm:prSet/>
      <dgm:spPr/>
      <dgm:t>
        <a:bodyPr/>
        <a:lstStyle/>
        <a:p>
          <a:endParaRPr lang="ru-RU"/>
        </a:p>
      </dgm:t>
    </dgm:pt>
    <dgm:pt modelId="{BFC19B63-BD79-45F5-A3B2-35697AC2AC1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Bookman Old Style" pitchFamily="18" charset="0"/>
            </a:rPr>
            <a:t>Бюджеты организаций</a:t>
          </a:r>
          <a:endParaRPr lang="ru-RU" sz="1800" dirty="0">
            <a:latin typeface="Bookman Old Style" pitchFamily="18" charset="0"/>
          </a:endParaRPr>
        </a:p>
      </dgm:t>
    </dgm:pt>
    <dgm:pt modelId="{77AF56B3-2EA5-40FE-8F74-71ED826EB035}" type="parTrans" cxnId="{DF94AE3F-A9BE-4911-A798-6D02845287C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DABE7AC-5C0B-401D-946C-AD02E97B663C}" type="sibTrans" cxnId="{DF94AE3F-A9BE-4911-A798-6D02845287CD}">
      <dgm:prSet/>
      <dgm:spPr/>
      <dgm:t>
        <a:bodyPr/>
        <a:lstStyle/>
        <a:p>
          <a:endParaRPr lang="ru-RU"/>
        </a:p>
      </dgm:t>
    </dgm:pt>
    <dgm:pt modelId="{DFE3D639-87C9-4492-8F68-BF8745999B5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Российской Федерации (федеральный бюджет, бюджеты государственных внебюджетных фондов РФ)</a:t>
          </a:r>
          <a:endParaRPr lang="ru-RU" sz="1200" dirty="0">
            <a:latin typeface="Bookman Old Style" pitchFamily="18" charset="0"/>
          </a:endParaRPr>
        </a:p>
      </dgm:t>
    </dgm:pt>
    <dgm:pt modelId="{B967839A-CF3D-439B-AAAB-0DA65086DE9F}" type="parTrans" cxnId="{C26E3F00-2FAE-4D9D-9BAA-2F3C54D779C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E5E18FC-9478-4947-B7D0-83B8FB7AAA87}" type="sibTrans" cxnId="{C26E3F00-2FAE-4D9D-9BAA-2F3C54D779CE}">
      <dgm:prSet/>
      <dgm:spPr/>
      <dgm:t>
        <a:bodyPr/>
        <a:lstStyle/>
        <a:p>
          <a:endParaRPr lang="ru-RU"/>
        </a:p>
      </dgm:t>
    </dgm:pt>
    <dgm:pt modelId="{BD087EED-F059-472F-A8A5-09218D13A0C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latin typeface="Bookman Old Style" pitchFamily="18" charset="0"/>
            </a:rPr>
            <a:t>субъектов РФ (региональные бюджеты, бюджеты территориальных фондов)</a:t>
          </a:r>
          <a:endParaRPr lang="ru-RU" sz="1200" dirty="0">
            <a:latin typeface="Bookman Old Style" pitchFamily="18" charset="0"/>
          </a:endParaRPr>
        </a:p>
      </dgm:t>
    </dgm:pt>
    <dgm:pt modelId="{6FE18584-1623-44AD-8AB6-EB4E2359A059}" type="parTrans" cxnId="{50B2FDFE-3235-4099-B09A-145C4E30BE9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F01BBF5-85C3-4D9D-B706-CA21C236912D}" type="sibTrans" cxnId="{50B2FDFE-3235-4099-B09A-145C4E30BE9F}">
      <dgm:prSet/>
      <dgm:spPr/>
      <dgm:t>
        <a:bodyPr/>
        <a:lstStyle/>
        <a:p>
          <a:endParaRPr lang="ru-RU"/>
        </a:p>
      </dgm:t>
    </dgm:pt>
    <dgm:pt modelId="{0A13137E-C43A-42A0-89B1-1907B5407CF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муниципальных образований (местные бюджеты)</a:t>
          </a:r>
          <a:endParaRPr lang="ru-RU" sz="1400" dirty="0">
            <a:latin typeface="Bookman Old Style" pitchFamily="18" charset="0"/>
          </a:endParaRPr>
        </a:p>
      </dgm:t>
    </dgm:pt>
    <dgm:pt modelId="{3D6E4657-B1FF-4AF4-9A34-6B659C681852}" type="parTrans" cxnId="{E6F4BC47-DEEF-444A-AE83-DD227628F1D5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D5F1EC2-C90F-43AB-819B-4EA83BCB9B26}" type="sibTrans" cxnId="{E6F4BC47-DEEF-444A-AE83-DD227628F1D5}">
      <dgm:prSet/>
      <dgm:spPr/>
      <dgm:t>
        <a:bodyPr/>
        <a:lstStyle/>
        <a:p>
          <a:endParaRPr lang="ru-RU"/>
        </a:p>
      </dgm:t>
    </dgm:pt>
    <dgm:pt modelId="{2196C030-A7DA-44D3-8F5E-9634D525121C}" type="pres">
      <dgm:prSet presAssocID="{865A1333-B086-4F9B-AA6A-916CBEAAD5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6D7913-DF8D-46AE-8B54-26239B3E56C3}" type="pres">
      <dgm:prSet presAssocID="{23D05AE4-534C-4062-A679-CDA8E48CB415}" presName="hierRoot1" presStyleCnt="0"/>
      <dgm:spPr/>
    </dgm:pt>
    <dgm:pt modelId="{B633F374-98E4-4287-B040-315E441B1844}" type="pres">
      <dgm:prSet presAssocID="{23D05AE4-534C-4062-A679-CDA8E48CB415}" presName="composite" presStyleCnt="0"/>
      <dgm:spPr/>
    </dgm:pt>
    <dgm:pt modelId="{302B21D5-CCC8-4D19-ACC6-022D4D2D805B}" type="pres">
      <dgm:prSet presAssocID="{23D05AE4-534C-4062-A679-CDA8E48CB415}" presName="background" presStyleLbl="node0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405D845A-2100-4EC7-ACC6-08C7C46D2E4B}" type="pres">
      <dgm:prSet presAssocID="{23D05AE4-534C-4062-A679-CDA8E48CB41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27F267-60AA-4456-9FED-919F090C415A}" type="pres">
      <dgm:prSet presAssocID="{23D05AE4-534C-4062-A679-CDA8E48CB415}" presName="hierChild2" presStyleCnt="0"/>
      <dgm:spPr/>
    </dgm:pt>
    <dgm:pt modelId="{AA78BA29-838F-4762-B7CD-12C5592E8D48}" type="pres">
      <dgm:prSet presAssocID="{71E0E09B-39C4-4D8E-95DB-84F9D37232D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F285523-C8B7-45FE-8F9A-478E809E852E}" type="pres">
      <dgm:prSet presAssocID="{7655A690-6B82-4127-88B8-A040993EE73A}" presName="hierRoot2" presStyleCnt="0"/>
      <dgm:spPr/>
    </dgm:pt>
    <dgm:pt modelId="{8A01CC9B-ADEA-445A-808D-F3136B9A8820}" type="pres">
      <dgm:prSet presAssocID="{7655A690-6B82-4127-88B8-A040993EE73A}" presName="composite2" presStyleCnt="0"/>
      <dgm:spPr/>
    </dgm:pt>
    <dgm:pt modelId="{E14456F1-5DA0-47DE-BE40-43CD60A94294}" type="pres">
      <dgm:prSet presAssocID="{7655A690-6B82-4127-88B8-A040993EE73A}" presName="background2" presStyleLbl="node2" presStyleIdx="0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4E792D6E-0CE1-46D0-B959-78AF215B09F1}" type="pres">
      <dgm:prSet presAssocID="{7655A690-6B82-4127-88B8-A040993EE73A}" presName="text2" presStyleLbl="fgAcc2" presStyleIdx="0" presStyleCnt="3" custLinFactNeighborX="-24172" custLinFactNeighborY="-6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66DB8-A375-424E-9EC2-D9A08D0E6051}" type="pres">
      <dgm:prSet presAssocID="{7655A690-6B82-4127-88B8-A040993EE73A}" presName="hierChild3" presStyleCnt="0"/>
      <dgm:spPr/>
    </dgm:pt>
    <dgm:pt modelId="{4B2B9A01-9379-4840-BCA7-033CC7BFA55C}" type="pres">
      <dgm:prSet presAssocID="{1B3B5A37-C387-4981-B7A9-4B4EE929FA8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5BA8364-F9E8-4E1A-8A18-655AD6D18EA5}" type="pres">
      <dgm:prSet presAssocID="{D6E5205C-A2E3-4D93-97FC-2B1E1822C238}" presName="hierRoot2" presStyleCnt="0"/>
      <dgm:spPr/>
    </dgm:pt>
    <dgm:pt modelId="{F1E63985-26B4-4FB1-B429-30A5D9C2C5CC}" type="pres">
      <dgm:prSet presAssocID="{D6E5205C-A2E3-4D93-97FC-2B1E1822C238}" presName="composite2" presStyleCnt="0"/>
      <dgm:spPr/>
    </dgm:pt>
    <dgm:pt modelId="{AE8BD6EA-F65E-4BE4-BB5A-4071D6694A97}" type="pres">
      <dgm:prSet presAssocID="{D6E5205C-A2E3-4D93-97FC-2B1E1822C238}" presName="background2" presStyleLbl="node2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EE795B4D-0879-4257-A2FA-34B053E5B596}" type="pres">
      <dgm:prSet presAssocID="{D6E5205C-A2E3-4D93-97FC-2B1E1822C238}" presName="text2" presStyleLbl="fgAcc2" presStyleIdx="1" presStyleCnt="3" custLinFactNeighborX="2460" custLinFactNeighborY="-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72444F-1060-4EDA-82FE-F18551466067}" type="pres">
      <dgm:prSet presAssocID="{D6E5205C-A2E3-4D93-97FC-2B1E1822C238}" presName="hierChild3" presStyleCnt="0"/>
      <dgm:spPr/>
    </dgm:pt>
    <dgm:pt modelId="{450C8865-961E-4029-B23A-E5F68FCB7674}" type="pres">
      <dgm:prSet presAssocID="{B967839A-CF3D-439B-AAAB-0DA65086DE9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4EB72FB-CA7B-4612-B914-CB9FF07B4F95}" type="pres">
      <dgm:prSet presAssocID="{DFE3D639-87C9-4492-8F68-BF8745999B5A}" presName="hierRoot3" presStyleCnt="0"/>
      <dgm:spPr/>
    </dgm:pt>
    <dgm:pt modelId="{3D4E5876-A93B-4492-A87D-CBE8BC66BED4}" type="pres">
      <dgm:prSet presAssocID="{DFE3D639-87C9-4492-8F68-BF8745999B5A}" presName="composite3" presStyleCnt="0"/>
      <dgm:spPr/>
    </dgm:pt>
    <dgm:pt modelId="{D26049EF-D399-400C-830C-EE24012A307E}" type="pres">
      <dgm:prSet presAssocID="{DFE3D639-87C9-4492-8F68-BF8745999B5A}" presName="background3" presStyleLbl="node3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8C5BE992-D435-4D22-BDCC-609BDD18DD4A}" type="pres">
      <dgm:prSet presAssocID="{DFE3D639-87C9-4492-8F68-BF8745999B5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DBCCE-4EBD-45B9-A6BC-BC087AB62078}" type="pres">
      <dgm:prSet presAssocID="{DFE3D639-87C9-4492-8F68-BF8745999B5A}" presName="hierChild4" presStyleCnt="0"/>
      <dgm:spPr/>
    </dgm:pt>
    <dgm:pt modelId="{79AD27DE-74DD-4667-ADF1-9CC5641886EC}" type="pres">
      <dgm:prSet presAssocID="{6FE18584-1623-44AD-8AB6-EB4E2359A05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5056C3F-E7F5-4030-A3EF-D814AF3837C8}" type="pres">
      <dgm:prSet presAssocID="{BD087EED-F059-472F-A8A5-09218D13A0C8}" presName="hierRoot3" presStyleCnt="0"/>
      <dgm:spPr/>
    </dgm:pt>
    <dgm:pt modelId="{03B1E6A1-1861-407D-8B6E-22DE3F689A65}" type="pres">
      <dgm:prSet presAssocID="{BD087EED-F059-472F-A8A5-09218D13A0C8}" presName="composite3" presStyleCnt="0"/>
      <dgm:spPr/>
    </dgm:pt>
    <dgm:pt modelId="{3DAAD0F9-BBD9-4F8D-9F1C-112DCDF8426B}" type="pres">
      <dgm:prSet presAssocID="{BD087EED-F059-472F-A8A5-09218D13A0C8}" presName="background3" presStyleLbl="node3" presStyleIdx="1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0B37CEE-78B7-435F-A9D4-F29759290F4F}" type="pres">
      <dgm:prSet presAssocID="{BD087EED-F059-472F-A8A5-09218D13A0C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2F023-838D-42E1-AE33-6BA195D0267B}" type="pres">
      <dgm:prSet presAssocID="{BD087EED-F059-472F-A8A5-09218D13A0C8}" presName="hierChild4" presStyleCnt="0"/>
      <dgm:spPr/>
    </dgm:pt>
    <dgm:pt modelId="{864D4E6E-F02D-462E-9415-CB4A3BFD3B3C}" type="pres">
      <dgm:prSet presAssocID="{3D6E4657-B1FF-4AF4-9A34-6B659C68185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F2695AD-D93F-4D08-9D19-6FCC7186B2F9}" type="pres">
      <dgm:prSet presAssocID="{0A13137E-C43A-42A0-89B1-1907B5407CFA}" presName="hierRoot3" presStyleCnt="0"/>
      <dgm:spPr/>
    </dgm:pt>
    <dgm:pt modelId="{702A9F7C-6442-48FC-A36C-A6E2ED1A1B3F}" type="pres">
      <dgm:prSet presAssocID="{0A13137E-C43A-42A0-89B1-1907B5407CFA}" presName="composite3" presStyleCnt="0"/>
      <dgm:spPr/>
    </dgm:pt>
    <dgm:pt modelId="{673FD29B-2478-4241-8589-95ABB5A0A48A}" type="pres">
      <dgm:prSet presAssocID="{0A13137E-C43A-42A0-89B1-1907B5407CFA}" presName="background3" presStyleLbl="node3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4BD2229F-5D21-44A9-9EB4-BF63391DEC81}" type="pres">
      <dgm:prSet presAssocID="{0A13137E-C43A-42A0-89B1-1907B5407CF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F93EA9-23A0-4F15-85BC-B82657DA2D5C}" type="pres">
      <dgm:prSet presAssocID="{0A13137E-C43A-42A0-89B1-1907B5407CFA}" presName="hierChild4" presStyleCnt="0"/>
      <dgm:spPr/>
    </dgm:pt>
    <dgm:pt modelId="{87D097C8-3C30-424A-8977-56D3336CCEAE}" type="pres">
      <dgm:prSet presAssocID="{77AF56B3-2EA5-40FE-8F74-71ED826EB03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637105E-7710-4B07-B937-345FC2BC0229}" type="pres">
      <dgm:prSet presAssocID="{BFC19B63-BD79-45F5-A3B2-35697AC2AC1E}" presName="hierRoot2" presStyleCnt="0"/>
      <dgm:spPr/>
    </dgm:pt>
    <dgm:pt modelId="{EDC4C332-C427-48EA-A033-D0C411B67E8A}" type="pres">
      <dgm:prSet presAssocID="{BFC19B63-BD79-45F5-A3B2-35697AC2AC1E}" presName="composite2" presStyleCnt="0"/>
      <dgm:spPr/>
    </dgm:pt>
    <dgm:pt modelId="{795E0722-C067-44B9-B94B-27C821B65D12}" type="pres">
      <dgm:prSet presAssocID="{BFC19B63-BD79-45F5-A3B2-35697AC2AC1E}" presName="background2" presStyleLbl="node2" presStyleIdx="2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A9E61146-D625-4B11-B255-1C1D6612C4F7}" type="pres">
      <dgm:prSet presAssocID="{BFC19B63-BD79-45F5-A3B2-35697AC2AC1E}" presName="text2" presStyleLbl="fgAcc2" presStyleIdx="2" presStyleCnt="3" custLinFactNeighborX="21458" custLinFactNeighborY="-12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728B12-4814-4751-ACD7-C47B37E4C83F}" type="pres">
      <dgm:prSet presAssocID="{BFC19B63-BD79-45F5-A3B2-35697AC2AC1E}" presName="hierChild3" presStyleCnt="0"/>
      <dgm:spPr/>
    </dgm:pt>
  </dgm:ptLst>
  <dgm:cxnLst>
    <dgm:cxn modelId="{CABF4EA7-E3FF-4010-B863-B7E64DA5262B}" srcId="{865A1333-B086-4F9B-AA6A-916CBEAAD565}" destId="{23D05AE4-534C-4062-A679-CDA8E48CB415}" srcOrd="0" destOrd="0" parTransId="{D394EDB1-0AED-41F8-9447-C35915AE9253}" sibTransId="{1C1B950F-F554-4CF8-B702-ACA16CF42085}"/>
    <dgm:cxn modelId="{58A22363-79C9-49DF-8151-1D60EB0F04E8}" type="presOf" srcId="{B967839A-CF3D-439B-AAAB-0DA65086DE9F}" destId="{450C8865-961E-4029-B23A-E5F68FCB7674}" srcOrd="0" destOrd="0" presId="urn:microsoft.com/office/officeart/2005/8/layout/hierarchy1"/>
    <dgm:cxn modelId="{ACA4345E-BECA-495C-ADF4-D5F84CC956B6}" type="presOf" srcId="{77AF56B3-2EA5-40FE-8F74-71ED826EB035}" destId="{87D097C8-3C30-424A-8977-56D3336CCEAE}" srcOrd="0" destOrd="0" presId="urn:microsoft.com/office/officeart/2005/8/layout/hierarchy1"/>
    <dgm:cxn modelId="{C26E3F00-2FAE-4D9D-9BAA-2F3C54D779CE}" srcId="{D6E5205C-A2E3-4D93-97FC-2B1E1822C238}" destId="{DFE3D639-87C9-4492-8F68-BF8745999B5A}" srcOrd="0" destOrd="0" parTransId="{B967839A-CF3D-439B-AAAB-0DA65086DE9F}" sibTransId="{BE5E18FC-9478-4947-B7D0-83B8FB7AAA87}"/>
    <dgm:cxn modelId="{33322046-7AEB-4840-A125-7023C310B1F0}" type="presOf" srcId="{6FE18584-1623-44AD-8AB6-EB4E2359A059}" destId="{79AD27DE-74DD-4667-ADF1-9CC5641886EC}" srcOrd="0" destOrd="0" presId="urn:microsoft.com/office/officeart/2005/8/layout/hierarchy1"/>
    <dgm:cxn modelId="{50B2FDFE-3235-4099-B09A-145C4E30BE9F}" srcId="{D6E5205C-A2E3-4D93-97FC-2B1E1822C238}" destId="{BD087EED-F059-472F-A8A5-09218D13A0C8}" srcOrd="1" destOrd="0" parTransId="{6FE18584-1623-44AD-8AB6-EB4E2359A059}" sibTransId="{6F01BBF5-85C3-4D9D-B706-CA21C236912D}"/>
    <dgm:cxn modelId="{B2AEFAC7-357B-40A6-A30C-CEFC149E54DB}" type="presOf" srcId="{865A1333-B086-4F9B-AA6A-916CBEAAD565}" destId="{2196C030-A7DA-44D3-8F5E-9634D525121C}" srcOrd="0" destOrd="0" presId="urn:microsoft.com/office/officeart/2005/8/layout/hierarchy1"/>
    <dgm:cxn modelId="{C07CF31D-03B3-45C0-B79F-66AA4CDAFFE9}" type="presOf" srcId="{BFC19B63-BD79-45F5-A3B2-35697AC2AC1E}" destId="{A9E61146-D625-4B11-B255-1C1D6612C4F7}" srcOrd="0" destOrd="0" presId="urn:microsoft.com/office/officeart/2005/8/layout/hierarchy1"/>
    <dgm:cxn modelId="{AD6319C0-8F05-43F1-9B93-D02258464746}" srcId="{23D05AE4-534C-4062-A679-CDA8E48CB415}" destId="{7655A690-6B82-4127-88B8-A040993EE73A}" srcOrd="0" destOrd="0" parTransId="{71E0E09B-39C4-4D8E-95DB-84F9D37232DE}" sibTransId="{4E0CB523-0277-4AAD-9604-3B6D546AD355}"/>
    <dgm:cxn modelId="{E1AEC1EE-123E-449B-8B03-6F42F6BD8A61}" type="presOf" srcId="{1B3B5A37-C387-4981-B7A9-4B4EE929FA84}" destId="{4B2B9A01-9379-4840-BCA7-033CC7BFA55C}" srcOrd="0" destOrd="0" presId="urn:microsoft.com/office/officeart/2005/8/layout/hierarchy1"/>
    <dgm:cxn modelId="{E6F4BC47-DEEF-444A-AE83-DD227628F1D5}" srcId="{D6E5205C-A2E3-4D93-97FC-2B1E1822C238}" destId="{0A13137E-C43A-42A0-89B1-1907B5407CFA}" srcOrd="2" destOrd="0" parTransId="{3D6E4657-B1FF-4AF4-9A34-6B659C681852}" sibTransId="{8D5F1EC2-C90F-43AB-819B-4EA83BCB9B26}"/>
    <dgm:cxn modelId="{8D35B303-813F-4F02-A1A5-F8DCC6F3AF40}" type="presOf" srcId="{BD087EED-F059-472F-A8A5-09218D13A0C8}" destId="{10B37CEE-78B7-435F-A9D4-F29759290F4F}" srcOrd="0" destOrd="0" presId="urn:microsoft.com/office/officeart/2005/8/layout/hierarchy1"/>
    <dgm:cxn modelId="{EAFBC2CA-109D-4B37-A63D-B4FAEEE90080}" type="presOf" srcId="{DFE3D639-87C9-4492-8F68-BF8745999B5A}" destId="{8C5BE992-D435-4D22-BDCC-609BDD18DD4A}" srcOrd="0" destOrd="0" presId="urn:microsoft.com/office/officeart/2005/8/layout/hierarchy1"/>
    <dgm:cxn modelId="{B523CF33-DABF-4D8F-B341-E00C7CBE2233}" type="presOf" srcId="{71E0E09B-39C4-4D8E-95DB-84F9D37232DE}" destId="{AA78BA29-838F-4762-B7CD-12C5592E8D48}" srcOrd="0" destOrd="0" presId="urn:microsoft.com/office/officeart/2005/8/layout/hierarchy1"/>
    <dgm:cxn modelId="{DF94AE3F-A9BE-4911-A798-6D02845287CD}" srcId="{23D05AE4-534C-4062-A679-CDA8E48CB415}" destId="{BFC19B63-BD79-45F5-A3B2-35697AC2AC1E}" srcOrd="2" destOrd="0" parTransId="{77AF56B3-2EA5-40FE-8F74-71ED826EB035}" sibTransId="{DDABE7AC-5C0B-401D-946C-AD02E97B663C}"/>
    <dgm:cxn modelId="{3FCF960B-D353-4FD9-81CF-A6ABB27BDFCA}" type="presOf" srcId="{D6E5205C-A2E3-4D93-97FC-2B1E1822C238}" destId="{EE795B4D-0879-4257-A2FA-34B053E5B596}" srcOrd="0" destOrd="0" presId="urn:microsoft.com/office/officeart/2005/8/layout/hierarchy1"/>
    <dgm:cxn modelId="{B7B4A5ED-1237-46CE-9661-D7E2B7B341AC}" type="presOf" srcId="{7655A690-6B82-4127-88B8-A040993EE73A}" destId="{4E792D6E-0CE1-46D0-B959-78AF215B09F1}" srcOrd="0" destOrd="0" presId="urn:microsoft.com/office/officeart/2005/8/layout/hierarchy1"/>
    <dgm:cxn modelId="{8F2A0E5A-CF91-495C-8334-AEBDFE609529}" type="presOf" srcId="{3D6E4657-B1FF-4AF4-9A34-6B659C681852}" destId="{864D4E6E-F02D-462E-9415-CB4A3BFD3B3C}" srcOrd="0" destOrd="0" presId="urn:microsoft.com/office/officeart/2005/8/layout/hierarchy1"/>
    <dgm:cxn modelId="{E8BEAE7D-090C-41F7-B722-824FB395CB3A}" srcId="{23D05AE4-534C-4062-A679-CDA8E48CB415}" destId="{D6E5205C-A2E3-4D93-97FC-2B1E1822C238}" srcOrd="1" destOrd="0" parTransId="{1B3B5A37-C387-4981-B7A9-4B4EE929FA84}" sibTransId="{D2735287-4772-4C7D-93DF-197E36F5B37E}"/>
    <dgm:cxn modelId="{055F928B-DBBC-4CA3-9953-3E0301E90A8B}" type="presOf" srcId="{23D05AE4-534C-4062-A679-CDA8E48CB415}" destId="{405D845A-2100-4EC7-ACC6-08C7C46D2E4B}" srcOrd="0" destOrd="0" presId="urn:microsoft.com/office/officeart/2005/8/layout/hierarchy1"/>
    <dgm:cxn modelId="{983C41E9-9A63-420A-961C-B11FF5A9CD34}" type="presOf" srcId="{0A13137E-C43A-42A0-89B1-1907B5407CFA}" destId="{4BD2229F-5D21-44A9-9EB4-BF63391DEC81}" srcOrd="0" destOrd="0" presId="urn:microsoft.com/office/officeart/2005/8/layout/hierarchy1"/>
    <dgm:cxn modelId="{263213A3-965C-4F87-B088-BE577B7CA1E4}" type="presParOf" srcId="{2196C030-A7DA-44D3-8F5E-9634D525121C}" destId="{5B6D7913-DF8D-46AE-8B54-26239B3E56C3}" srcOrd="0" destOrd="0" presId="urn:microsoft.com/office/officeart/2005/8/layout/hierarchy1"/>
    <dgm:cxn modelId="{74C3DE23-3671-4AC3-9326-08CD3A7D226F}" type="presParOf" srcId="{5B6D7913-DF8D-46AE-8B54-26239B3E56C3}" destId="{B633F374-98E4-4287-B040-315E441B1844}" srcOrd="0" destOrd="0" presId="urn:microsoft.com/office/officeart/2005/8/layout/hierarchy1"/>
    <dgm:cxn modelId="{30D8CCF0-9C55-4DEB-BD39-11E8EA7B5BC2}" type="presParOf" srcId="{B633F374-98E4-4287-B040-315E441B1844}" destId="{302B21D5-CCC8-4D19-ACC6-022D4D2D805B}" srcOrd="0" destOrd="0" presId="urn:microsoft.com/office/officeart/2005/8/layout/hierarchy1"/>
    <dgm:cxn modelId="{BAB72886-0573-4AC4-930E-E655567D88F9}" type="presParOf" srcId="{B633F374-98E4-4287-B040-315E441B1844}" destId="{405D845A-2100-4EC7-ACC6-08C7C46D2E4B}" srcOrd="1" destOrd="0" presId="urn:microsoft.com/office/officeart/2005/8/layout/hierarchy1"/>
    <dgm:cxn modelId="{B3865015-B903-4E12-9405-55CBF5B2B253}" type="presParOf" srcId="{5B6D7913-DF8D-46AE-8B54-26239B3E56C3}" destId="{C427F267-60AA-4456-9FED-919F090C415A}" srcOrd="1" destOrd="0" presId="urn:microsoft.com/office/officeart/2005/8/layout/hierarchy1"/>
    <dgm:cxn modelId="{1C833A4B-A2BF-489E-85B1-B61229E6CB60}" type="presParOf" srcId="{C427F267-60AA-4456-9FED-919F090C415A}" destId="{AA78BA29-838F-4762-B7CD-12C5592E8D48}" srcOrd="0" destOrd="0" presId="urn:microsoft.com/office/officeart/2005/8/layout/hierarchy1"/>
    <dgm:cxn modelId="{B07D7352-BEC8-4116-95A7-F8F45C721A5C}" type="presParOf" srcId="{C427F267-60AA-4456-9FED-919F090C415A}" destId="{EF285523-C8B7-45FE-8F9A-478E809E852E}" srcOrd="1" destOrd="0" presId="urn:microsoft.com/office/officeart/2005/8/layout/hierarchy1"/>
    <dgm:cxn modelId="{28511034-82EC-4C37-99D3-85C612DCF2C9}" type="presParOf" srcId="{EF285523-C8B7-45FE-8F9A-478E809E852E}" destId="{8A01CC9B-ADEA-445A-808D-F3136B9A8820}" srcOrd="0" destOrd="0" presId="urn:microsoft.com/office/officeart/2005/8/layout/hierarchy1"/>
    <dgm:cxn modelId="{8F35BA92-DE8B-4F01-848A-668BEF4DCFDF}" type="presParOf" srcId="{8A01CC9B-ADEA-445A-808D-F3136B9A8820}" destId="{E14456F1-5DA0-47DE-BE40-43CD60A94294}" srcOrd="0" destOrd="0" presId="urn:microsoft.com/office/officeart/2005/8/layout/hierarchy1"/>
    <dgm:cxn modelId="{2971E915-37B2-4230-A408-F53E06BD3FC5}" type="presParOf" srcId="{8A01CC9B-ADEA-445A-808D-F3136B9A8820}" destId="{4E792D6E-0CE1-46D0-B959-78AF215B09F1}" srcOrd="1" destOrd="0" presId="urn:microsoft.com/office/officeart/2005/8/layout/hierarchy1"/>
    <dgm:cxn modelId="{9DA871B0-F780-46E6-A6EE-B346E8F13B70}" type="presParOf" srcId="{EF285523-C8B7-45FE-8F9A-478E809E852E}" destId="{40A66DB8-A375-424E-9EC2-D9A08D0E6051}" srcOrd="1" destOrd="0" presId="urn:microsoft.com/office/officeart/2005/8/layout/hierarchy1"/>
    <dgm:cxn modelId="{77EF7F73-9327-450B-A505-DA50BD816A27}" type="presParOf" srcId="{C427F267-60AA-4456-9FED-919F090C415A}" destId="{4B2B9A01-9379-4840-BCA7-033CC7BFA55C}" srcOrd="2" destOrd="0" presId="urn:microsoft.com/office/officeart/2005/8/layout/hierarchy1"/>
    <dgm:cxn modelId="{DE019907-1FD1-4B33-A492-3D8AA0D88073}" type="presParOf" srcId="{C427F267-60AA-4456-9FED-919F090C415A}" destId="{85BA8364-F9E8-4E1A-8A18-655AD6D18EA5}" srcOrd="3" destOrd="0" presId="urn:microsoft.com/office/officeart/2005/8/layout/hierarchy1"/>
    <dgm:cxn modelId="{1F40D6FA-62D1-40E3-A155-20BF940430E2}" type="presParOf" srcId="{85BA8364-F9E8-4E1A-8A18-655AD6D18EA5}" destId="{F1E63985-26B4-4FB1-B429-30A5D9C2C5CC}" srcOrd="0" destOrd="0" presId="urn:microsoft.com/office/officeart/2005/8/layout/hierarchy1"/>
    <dgm:cxn modelId="{6297F0FC-7BBB-4AFB-905E-6905D8C34E57}" type="presParOf" srcId="{F1E63985-26B4-4FB1-B429-30A5D9C2C5CC}" destId="{AE8BD6EA-F65E-4BE4-BB5A-4071D6694A97}" srcOrd="0" destOrd="0" presId="urn:microsoft.com/office/officeart/2005/8/layout/hierarchy1"/>
    <dgm:cxn modelId="{62B36E42-AF8F-4F3A-AE11-DACC2A7B4257}" type="presParOf" srcId="{F1E63985-26B4-4FB1-B429-30A5D9C2C5CC}" destId="{EE795B4D-0879-4257-A2FA-34B053E5B596}" srcOrd="1" destOrd="0" presId="urn:microsoft.com/office/officeart/2005/8/layout/hierarchy1"/>
    <dgm:cxn modelId="{1F8A90AC-F943-4A79-B6A3-52E2393E4416}" type="presParOf" srcId="{85BA8364-F9E8-4E1A-8A18-655AD6D18EA5}" destId="{5672444F-1060-4EDA-82FE-F18551466067}" srcOrd="1" destOrd="0" presId="urn:microsoft.com/office/officeart/2005/8/layout/hierarchy1"/>
    <dgm:cxn modelId="{B8D8D25F-D7CB-452E-A1FD-EB2C92B322A7}" type="presParOf" srcId="{5672444F-1060-4EDA-82FE-F18551466067}" destId="{450C8865-961E-4029-B23A-E5F68FCB7674}" srcOrd="0" destOrd="0" presId="urn:microsoft.com/office/officeart/2005/8/layout/hierarchy1"/>
    <dgm:cxn modelId="{AA167CD6-0E9E-4346-BC3F-5A49778BF704}" type="presParOf" srcId="{5672444F-1060-4EDA-82FE-F18551466067}" destId="{74EB72FB-CA7B-4612-B914-CB9FF07B4F95}" srcOrd="1" destOrd="0" presId="urn:microsoft.com/office/officeart/2005/8/layout/hierarchy1"/>
    <dgm:cxn modelId="{5DACE8AF-5F73-482A-A236-8C61A66F5230}" type="presParOf" srcId="{74EB72FB-CA7B-4612-B914-CB9FF07B4F95}" destId="{3D4E5876-A93B-4492-A87D-CBE8BC66BED4}" srcOrd="0" destOrd="0" presId="urn:microsoft.com/office/officeart/2005/8/layout/hierarchy1"/>
    <dgm:cxn modelId="{A7497016-D1EA-46F0-A22F-B006B73DEB69}" type="presParOf" srcId="{3D4E5876-A93B-4492-A87D-CBE8BC66BED4}" destId="{D26049EF-D399-400C-830C-EE24012A307E}" srcOrd="0" destOrd="0" presId="urn:microsoft.com/office/officeart/2005/8/layout/hierarchy1"/>
    <dgm:cxn modelId="{2372AD1C-8FFF-4C58-BC05-144DDF872C91}" type="presParOf" srcId="{3D4E5876-A93B-4492-A87D-CBE8BC66BED4}" destId="{8C5BE992-D435-4D22-BDCC-609BDD18DD4A}" srcOrd="1" destOrd="0" presId="urn:microsoft.com/office/officeart/2005/8/layout/hierarchy1"/>
    <dgm:cxn modelId="{3252BFF9-C5BC-478E-8C83-534EB8B545EE}" type="presParOf" srcId="{74EB72FB-CA7B-4612-B914-CB9FF07B4F95}" destId="{C67DBCCE-4EBD-45B9-A6BC-BC087AB62078}" srcOrd="1" destOrd="0" presId="urn:microsoft.com/office/officeart/2005/8/layout/hierarchy1"/>
    <dgm:cxn modelId="{5492652A-65FF-4587-8F7C-FE3F2B2E0743}" type="presParOf" srcId="{5672444F-1060-4EDA-82FE-F18551466067}" destId="{79AD27DE-74DD-4667-ADF1-9CC5641886EC}" srcOrd="2" destOrd="0" presId="urn:microsoft.com/office/officeart/2005/8/layout/hierarchy1"/>
    <dgm:cxn modelId="{AB346D73-84D9-4D4E-80A4-FFA5F50B83BE}" type="presParOf" srcId="{5672444F-1060-4EDA-82FE-F18551466067}" destId="{85056C3F-E7F5-4030-A3EF-D814AF3837C8}" srcOrd="3" destOrd="0" presId="urn:microsoft.com/office/officeart/2005/8/layout/hierarchy1"/>
    <dgm:cxn modelId="{96F37F6A-9194-455C-9680-6CAB48E1EB00}" type="presParOf" srcId="{85056C3F-E7F5-4030-A3EF-D814AF3837C8}" destId="{03B1E6A1-1861-407D-8B6E-22DE3F689A65}" srcOrd="0" destOrd="0" presId="urn:microsoft.com/office/officeart/2005/8/layout/hierarchy1"/>
    <dgm:cxn modelId="{BE85948A-2B46-4AF2-A0B8-C83620C11054}" type="presParOf" srcId="{03B1E6A1-1861-407D-8B6E-22DE3F689A65}" destId="{3DAAD0F9-BBD9-4F8D-9F1C-112DCDF8426B}" srcOrd="0" destOrd="0" presId="urn:microsoft.com/office/officeart/2005/8/layout/hierarchy1"/>
    <dgm:cxn modelId="{E842BB6A-C2BA-4330-8225-E724DBC1812E}" type="presParOf" srcId="{03B1E6A1-1861-407D-8B6E-22DE3F689A65}" destId="{10B37CEE-78B7-435F-A9D4-F29759290F4F}" srcOrd="1" destOrd="0" presId="urn:microsoft.com/office/officeart/2005/8/layout/hierarchy1"/>
    <dgm:cxn modelId="{AAB17D1F-8B6C-4623-914E-755EF4863F97}" type="presParOf" srcId="{85056C3F-E7F5-4030-A3EF-D814AF3837C8}" destId="{8DF2F023-838D-42E1-AE33-6BA195D0267B}" srcOrd="1" destOrd="0" presId="urn:microsoft.com/office/officeart/2005/8/layout/hierarchy1"/>
    <dgm:cxn modelId="{7489FD58-0EE4-4232-A8E6-1923E90284D0}" type="presParOf" srcId="{5672444F-1060-4EDA-82FE-F18551466067}" destId="{864D4E6E-F02D-462E-9415-CB4A3BFD3B3C}" srcOrd="4" destOrd="0" presId="urn:microsoft.com/office/officeart/2005/8/layout/hierarchy1"/>
    <dgm:cxn modelId="{D2156EC5-5FD9-4189-B18D-B2796B2AF5F4}" type="presParOf" srcId="{5672444F-1060-4EDA-82FE-F18551466067}" destId="{9F2695AD-D93F-4D08-9D19-6FCC7186B2F9}" srcOrd="5" destOrd="0" presId="urn:microsoft.com/office/officeart/2005/8/layout/hierarchy1"/>
    <dgm:cxn modelId="{DDC6E924-4F56-40E4-8DE6-B95030635C8B}" type="presParOf" srcId="{9F2695AD-D93F-4D08-9D19-6FCC7186B2F9}" destId="{702A9F7C-6442-48FC-A36C-A6E2ED1A1B3F}" srcOrd="0" destOrd="0" presId="urn:microsoft.com/office/officeart/2005/8/layout/hierarchy1"/>
    <dgm:cxn modelId="{14DC066C-2205-43D6-AF89-1991DBBACBA5}" type="presParOf" srcId="{702A9F7C-6442-48FC-A36C-A6E2ED1A1B3F}" destId="{673FD29B-2478-4241-8589-95ABB5A0A48A}" srcOrd="0" destOrd="0" presId="urn:microsoft.com/office/officeart/2005/8/layout/hierarchy1"/>
    <dgm:cxn modelId="{4F08510C-B843-4BF8-A1DF-2191FA7D1E62}" type="presParOf" srcId="{702A9F7C-6442-48FC-A36C-A6E2ED1A1B3F}" destId="{4BD2229F-5D21-44A9-9EB4-BF63391DEC81}" srcOrd="1" destOrd="0" presId="urn:microsoft.com/office/officeart/2005/8/layout/hierarchy1"/>
    <dgm:cxn modelId="{D0D34ECB-F422-4CBB-8368-912F90DC1F73}" type="presParOf" srcId="{9F2695AD-D93F-4D08-9D19-6FCC7186B2F9}" destId="{6DF93EA9-23A0-4F15-85BC-B82657DA2D5C}" srcOrd="1" destOrd="0" presId="urn:microsoft.com/office/officeart/2005/8/layout/hierarchy1"/>
    <dgm:cxn modelId="{450D7D47-CBB5-4A3B-BEF2-B7FFAAF55FE6}" type="presParOf" srcId="{C427F267-60AA-4456-9FED-919F090C415A}" destId="{87D097C8-3C30-424A-8977-56D3336CCEAE}" srcOrd="4" destOrd="0" presId="urn:microsoft.com/office/officeart/2005/8/layout/hierarchy1"/>
    <dgm:cxn modelId="{30495B73-C481-4BFF-9C73-D3189AA58A49}" type="presParOf" srcId="{C427F267-60AA-4456-9FED-919F090C415A}" destId="{5637105E-7710-4B07-B937-345FC2BC0229}" srcOrd="5" destOrd="0" presId="urn:microsoft.com/office/officeart/2005/8/layout/hierarchy1"/>
    <dgm:cxn modelId="{5A5AEE3A-7CC2-4A26-88AB-C44F10252A27}" type="presParOf" srcId="{5637105E-7710-4B07-B937-345FC2BC0229}" destId="{EDC4C332-C427-48EA-A033-D0C411B67E8A}" srcOrd="0" destOrd="0" presId="urn:microsoft.com/office/officeart/2005/8/layout/hierarchy1"/>
    <dgm:cxn modelId="{652AB3B3-A3C3-4B12-A972-84D432253C97}" type="presParOf" srcId="{EDC4C332-C427-48EA-A033-D0C411B67E8A}" destId="{795E0722-C067-44B9-B94B-27C821B65D12}" srcOrd="0" destOrd="0" presId="urn:microsoft.com/office/officeart/2005/8/layout/hierarchy1"/>
    <dgm:cxn modelId="{B570B3B9-EBCD-4227-B5E1-9D745F34C371}" type="presParOf" srcId="{EDC4C332-C427-48EA-A033-D0C411B67E8A}" destId="{A9E61146-D625-4B11-B255-1C1D6612C4F7}" srcOrd="1" destOrd="0" presId="urn:microsoft.com/office/officeart/2005/8/layout/hierarchy1"/>
    <dgm:cxn modelId="{13030B4A-A604-4E18-8BEA-1829EA2126A0}" type="presParOf" srcId="{5637105E-7710-4B07-B937-345FC2BC0229}" destId="{92728B12-4814-4751-ACD7-C47B37E4C8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3762F-E66D-45FA-8CDC-11FD9ED2D3C5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F19ADF-DCC3-4463-ACD9-7E7459DBDC53}">
      <dgm:prSet phldrT="[Текст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>
              <a:latin typeface="Bookman Old Style" pitchFamily="18" charset="0"/>
            </a:rPr>
            <a:t>Доходы + источники финансирования бюджета</a:t>
          </a:r>
          <a:endParaRPr lang="ru-RU" sz="1200" dirty="0">
            <a:latin typeface="Bookman Old Style" pitchFamily="18" charset="0"/>
          </a:endParaRPr>
        </a:p>
      </dgm:t>
    </dgm:pt>
    <dgm:pt modelId="{6AD80FC2-F1C9-4511-A7D0-D1099CA41EAE}" type="parTrans" cxnId="{C80E231F-0EF7-4A04-B2A4-19FDE36CEA4E}">
      <dgm:prSet/>
      <dgm:spPr/>
      <dgm:t>
        <a:bodyPr/>
        <a:lstStyle/>
        <a:p>
          <a:endParaRPr lang="ru-RU"/>
        </a:p>
      </dgm:t>
    </dgm:pt>
    <dgm:pt modelId="{970187AD-AD4C-40E2-864D-54FDE8D87CEA}" type="sibTrans" cxnId="{C80E231F-0EF7-4A04-B2A4-19FDE36CEA4E}">
      <dgm:prSet/>
      <dgm:spPr/>
      <dgm:t>
        <a:bodyPr/>
        <a:lstStyle/>
        <a:p>
          <a:endParaRPr lang="ru-RU"/>
        </a:p>
      </dgm:t>
    </dgm:pt>
    <dgm:pt modelId="{C078CC51-3D71-42C8-B396-304D0CE80A1A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Bookman Old Style" pitchFamily="18" charset="0"/>
            </a:rPr>
            <a:t>Расходы</a:t>
          </a:r>
          <a:endParaRPr lang="ru-RU" sz="1100" b="1" dirty="0">
            <a:latin typeface="Bookman Old Style" pitchFamily="18" charset="0"/>
          </a:endParaRPr>
        </a:p>
      </dgm:t>
    </dgm:pt>
    <dgm:pt modelId="{CBF3BAE5-ED3B-4D09-8AF2-16B7685F5EFE}" type="parTrans" cxnId="{214D56EC-E199-4895-A2FF-41B5B96E3A9E}">
      <dgm:prSet/>
      <dgm:spPr/>
      <dgm:t>
        <a:bodyPr/>
        <a:lstStyle/>
        <a:p>
          <a:endParaRPr lang="ru-RU"/>
        </a:p>
      </dgm:t>
    </dgm:pt>
    <dgm:pt modelId="{18044D21-A17F-4D40-B941-59DD40958FAC}" type="sibTrans" cxnId="{214D56EC-E199-4895-A2FF-41B5B96E3A9E}">
      <dgm:prSet/>
      <dgm:spPr/>
      <dgm:t>
        <a:bodyPr/>
        <a:lstStyle/>
        <a:p>
          <a:endParaRPr lang="ru-RU"/>
        </a:p>
      </dgm:t>
    </dgm:pt>
    <dgm:pt modelId="{66F69213-406B-4F0D-9248-6E4ADFF9842B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1400" b="1" cap="none" spc="0" dirty="0" smtClean="0">
              <a:ln/>
              <a:solidFill>
                <a:schemeClr val="accent3"/>
              </a:solidFill>
              <a:effectLst/>
              <a:latin typeface="Bookman Old Style" pitchFamily="18" charset="0"/>
            </a:rPr>
            <a:t>ПРОФИЦИТ </a:t>
          </a:r>
        </a:p>
        <a:p>
          <a:r>
            <a:rPr lang="ru-RU" sz="1400" dirty="0" smtClean="0">
              <a:latin typeface="Bookman Old Style" pitchFamily="18" charset="0"/>
            </a:rPr>
            <a:t>превышение доходов над расходами</a:t>
          </a:r>
          <a:endParaRPr lang="ru-RU" sz="1400" dirty="0">
            <a:latin typeface="Bookman Old Style" pitchFamily="18" charset="0"/>
          </a:endParaRPr>
        </a:p>
      </dgm:t>
    </dgm:pt>
    <dgm:pt modelId="{722CBE9A-46D4-4BE7-B747-D42D085B4E55}" type="parTrans" cxnId="{A77496CC-DF54-406B-A582-4C39258A1FA8}">
      <dgm:prSet/>
      <dgm:spPr/>
      <dgm:t>
        <a:bodyPr/>
        <a:lstStyle/>
        <a:p>
          <a:endParaRPr lang="ru-RU"/>
        </a:p>
      </dgm:t>
    </dgm:pt>
    <dgm:pt modelId="{83AA0390-185D-48FD-A9BF-DE40BCC58C39}" type="sibTrans" cxnId="{A77496CC-DF54-406B-A582-4C39258A1FA8}">
      <dgm:prSet/>
      <dgm:spPr/>
      <dgm:t>
        <a:bodyPr/>
        <a:lstStyle/>
        <a:p>
          <a:endParaRPr lang="ru-RU"/>
        </a:p>
      </dgm:t>
    </dgm:pt>
    <dgm:pt modelId="{B2A70C45-5BF2-4C98-B832-240B1D9C17ED}" type="pres">
      <dgm:prSet presAssocID="{EFD3762F-E66D-45FA-8CDC-11FD9ED2D3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E2C303-4DEF-4953-B2AC-21213CA552DE}" type="pres">
      <dgm:prSet presAssocID="{EFD3762F-E66D-45FA-8CDC-11FD9ED2D3C5}" presName="ellipse" presStyleLbl="trBgShp" presStyleIdx="0" presStyleCnt="1"/>
      <dgm:spPr/>
    </dgm:pt>
    <dgm:pt modelId="{9F7166F4-2366-4F7F-A0E6-856770F15615}" type="pres">
      <dgm:prSet presAssocID="{EFD3762F-E66D-45FA-8CDC-11FD9ED2D3C5}" presName="arrow1" presStyleLbl="fgShp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84383E69-D034-433B-A03D-D5A60E381345}" type="pres">
      <dgm:prSet presAssocID="{EFD3762F-E66D-45FA-8CDC-11FD9ED2D3C5}" presName="rectangle" presStyleLbl="revTx" presStyleIdx="0" presStyleCnt="1" custLinFactNeighborX="1390" custLinFactNeighborY="2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44284-8B1A-46F8-AE72-68CB7B0B0EFE}" type="pres">
      <dgm:prSet presAssocID="{C078CC51-3D71-42C8-B396-304D0CE80A1A}" presName="item1" presStyleLbl="node1" presStyleIdx="0" presStyleCnt="2" custScaleX="119750" custScaleY="65502" custLinFactX="-2419" custLinFactY="-486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C5C48-096B-44D4-BDA3-68A505F79E7A}" type="pres">
      <dgm:prSet presAssocID="{66F69213-406B-4F0D-9248-6E4ADFF9842B}" presName="item2" presStyleLbl="node1" presStyleIdx="1" presStyleCnt="2" custScaleX="231733" custScaleY="137038" custLinFactX="29577" custLinFactNeighborX="100000" custLinFactNeighborY="-3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5407B-F48C-4AAE-A76D-71E81FFACF46}" type="pres">
      <dgm:prSet presAssocID="{EFD3762F-E66D-45FA-8CDC-11FD9ED2D3C5}" presName="funnel" presStyleLbl="trAlignAcc1" presStyleIdx="0" presStyleCnt="1" custScaleX="100587" custLinFactNeighborX="-16" custLinFactNeighborY="891"/>
      <dgm:spPr>
        <a:ln>
          <a:solidFill>
            <a:schemeClr val="tx1"/>
          </a:solidFill>
        </a:ln>
      </dgm:spPr>
    </dgm:pt>
  </dgm:ptLst>
  <dgm:cxnLst>
    <dgm:cxn modelId="{09D2D4F7-2F9B-49C8-B016-F854C604BB2B}" type="presOf" srcId="{EFD3762F-E66D-45FA-8CDC-11FD9ED2D3C5}" destId="{B2A70C45-5BF2-4C98-B832-240B1D9C17ED}" srcOrd="0" destOrd="0" presId="urn:microsoft.com/office/officeart/2005/8/layout/funnel1"/>
    <dgm:cxn modelId="{C80E231F-0EF7-4A04-B2A4-19FDE36CEA4E}" srcId="{EFD3762F-E66D-45FA-8CDC-11FD9ED2D3C5}" destId="{9EF19ADF-DCC3-4463-ACD9-7E7459DBDC53}" srcOrd="0" destOrd="0" parTransId="{6AD80FC2-F1C9-4511-A7D0-D1099CA41EAE}" sibTransId="{970187AD-AD4C-40E2-864D-54FDE8D87CEA}"/>
    <dgm:cxn modelId="{33E6D455-8EE8-4CF1-91D3-92BBDEC9A071}" type="presOf" srcId="{66F69213-406B-4F0D-9248-6E4ADFF9842B}" destId="{84383E69-D034-433B-A03D-D5A60E381345}" srcOrd="0" destOrd="0" presId="urn:microsoft.com/office/officeart/2005/8/layout/funnel1"/>
    <dgm:cxn modelId="{214D56EC-E199-4895-A2FF-41B5B96E3A9E}" srcId="{EFD3762F-E66D-45FA-8CDC-11FD9ED2D3C5}" destId="{C078CC51-3D71-42C8-B396-304D0CE80A1A}" srcOrd="1" destOrd="0" parTransId="{CBF3BAE5-ED3B-4D09-8AF2-16B7685F5EFE}" sibTransId="{18044D21-A17F-4D40-B941-59DD40958FAC}"/>
    <dgm:cxn modelId="{7F2B97BD-4279-4AFC-AFB0-79896D058CCD}" type="presOf" srcId="{C078CC51-3D71-42C8-B396-304D0CE80A1A}" destId="{35844284-8B1A-46F8-AE72-68CB7B0B0EFE}" srcOrd="0" destOrd="0" presId="urn:microsoft.com/office/officeart/2005/8/layout/funnel1"/>
    <dgm:cxn modelId="{A77496CC-DF54-406B-A582-4C39258A1FA8}" srcId="{EFD3762F-E66D-45FA-8CDC-11FD9ED2D3C5}" destId="{66F69213-406B-4F0D-9248-6E4ADFF9842B}" srcOrd="2" destOrd="0" parTransId="{722CBE9A-46D4-4BE7-B747-D42D085B4E55}" sibTransId="{83AA0390-185D-48FD-A9BF-DE40BCC58C39}"/>
    <dgm:cxn modelId="{86451EB1-88B9-4762-B5BB-01D6BCFF5EAC}" type="presOf" srcId="{9EF19ADF-DCC3-4463-ACD9-7E7459DBDC53}" destId="{D79C5C48-096B-44D4-BDA3-68A505F79E7A}" srcOrd="0" destOrd="0" presId="urn:microsoft.com/office/officeart/2005/8/layout/funnel1"/>
    <dgm:cxn modelId="{D5328713-84A7-4DEE-BBDF-70B66BE016F3}" type="presParOf" srcId="{B2A70C45-5BF2-4C98-B832-240B1D9C17ED}" destId="{FDE2C303-4DEF-4953-B2AC-21213CA552DE}" srcOrd="0" destOrd="0" presId="urn:microsoft.com/office/officeart/2005/8/layout/funnel1"/>
    <dgm:cxn modelId="{116AAB98-0228-4C59-B104-6A3E7D6556C8}" type="presParOf" srcId="{B2A70C45-5BF2-4C98-B832-240B1D9C17ED}" destId="{9F7166F4-2366-4F7F-A0E6-856770F15615}" srcOrd="1" destOrd="0" presId="urn:microsoft.com/office/officeart/2005/8/layout/funnel1"/>
    <dgm:cxn modelId="{A8328384-FF2A-44A0-A992-FB559E7BAF35}" type="presParOf" srcId="{B2A70C45-5BF2-4C98-B832-240B1D9C17ED}" destId="{84383E69-D034-433B-A03D-D5A60E381345}" srcOrd="2" destOrd="0" presId="urn:microsoft.com/office/officeart/2005/8/layout/funnel1"/>
    <dgm:cxn modelId="{333A0EFD-72F4-4B20-9BF4-D910FEA1A25C}" type="presParOf" srcId="{B2A70C45-5BF2-4C98-B832-240B1D9C17ED}" destId="{35844284-8B1A-46F8-AE72-68CB7B0B0EFE}" srcOrd="3" destOrd="0" presId="urn:microsoft.com/office/officeart/2005/8/layout/funnel1"/>
    <dgm:cxn modelId="{45BF81B3-83B7-476B-B2E8-64786DFD0AF1}" type="presParOf" srcId="{B2A70C45-5BF2-4C98-B832-240B1D9C17ED}" destId="{D79C5C48-096B-44D4-BDA3-68A505F79E7A}" srcOrd="4" destOrd="0" presId="urn:microsoft.com/office/officeart/2005/8/layout/funnel1"/>
    <dgm:cxn modelId="{9BB9E08A-6004-4486-B902-D985E7725640}" type="presParOf" srcId="{B2A70C45-5BF2-4C98-B832-240B1D9C17ED}" destId="{83C5407B-F48C-4AAE-A76D-71E81FFACF46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33C2D-194F-4AFF-9134-B1964B9EBAF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A0BA8B-A78F-44B1-9909-8534C1292A1A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latin typeface="Bookman Old Style" pitchFamily="18" charset="0"/>
            </a:rPr>
            <a:t>Расходы</a:t>
          </a:r>
          <a:endParaRPr lang="ru-RU" sz="1800" b="1" dirty="0">
            <a:latin typeface="Bookman Old Style" pitchFamily="18" charset="0"/>
          </a:endParaRPr>
        </a:p>
      </dgm:t>
    </dgm:pt>
    <dgm:pt modelId="{D4832947-5FC8-4FD8-9844-649FE3CA5957}" type="parTrans" cxnId="{1FE78BFD-322B-4CDB-92DF-749EEF5F6625}">
      <dgm:prSet/>
      <dgm:spPr/>
      <dgm:t>
        <a:bodyPr/>
        <a:lstStyle/>
        <a:p>
          <a:endParaRPr lang="ru-RU"/>
        </a:p>
      </dgm:t>
    </dgm:pt>
    <dgm:pt modelId="{C42852D0-4A60-4966-B676-0C327D3AA14F}" type="sibTrans" cxnId="{1FE78BFD-322B-4CDB-92DF-749EEF5F6625}">
      <dgm:prSet/>
      <dgm:spPr/>
      <dgm:t>
        <a:bodyPr/>
        <a:lstStyle/>
        <a:p>
          <a:endParaRPr lang="ru-RU"/>
        </a:p>
      </dgm:t>
    </dgm:pt>
    <dgm:pt modelId="{30EE311E-CCB0-4AEB-938C-D704AB777CC7}">
      <dgm:prSet phldrT="[Текст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0" dirty="0" smtClean="0">
              <a:latin typeface="Bookman Old Style" pitchFamily="18" charset="0"/>
            </a:rPr>
            <a:t>Доходы + источники финансирования  бюджета</a:t>
          </a:r>
          <a:endParaRPr lang="ru-RU" sz="1100" b="0" dirty="0">
            <a:latin typeface="Bookman Old Style" pitchFamily="18" charset="0"/>
          </a:endParaRPr>
        </a:p>
      </dgm:t>
    </dgm:pt>
    <dgm:pt modelId="{B93E843E-4B94-40AE-9F46-BD7E63989362}" type="parTrans" cxnId="{76BEA884-6722-428B-AE09-F95D1F8DB3C3}">
      <dgm:prSet/>
      <dgm:spPr/>
      <dgm:t>
        <a:bodyPr/>
        <a:lstStyle/>
        <a:p>
          <a:endParaRPr lang="ru-RU"/>
        </a:p>
      </dgm:t>
    </dgm:pt>
    <dgm:pt modelId="{0BFFE25B-B169-4390-85A6-A4B6AF365EE8}" type="sibTrans" cxnId="{76BEA884-6722-428B-AE09-F95D1F8DB3C3}">
      <dgm:prSet/>
      <dgm:spPr/>
      <dgm:t>
        <a:bodyPr/>
        <a:lstStyle/>
        <a:p>
          <a:endParaRPr lang="ru-RU"/>
        </a:p>
      </dgm:t>
    </dgm:pt>
    <dgm:pt modelId="{E2307988-5D85-45BF-89D5-0046A20B299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endParaRPr lang="ru-RU" sz="1300" dirty="0" smtClean="0"/>
        </a:p>
        <a:p>
          <a:endParaRPr lang="ru-RU" sz="1400" b="1" dirty="0" smtClean="0"/>
        </a:p>
        <a:p>
          <a:r>
            <a:rPr lang="ru-RU" sz="1400" b="1" cap="none" spc="0" dirty="0" smtClean="0">
              <a:ln/>
              <a:solidFill>
                <a:schemeClr val="accent3"/>
              </a:solidFill>
              <a:effectLst/>
              <a:latin typeface="Bookman Old Style" pitchFamily="18" charset="0"/>
            </a:rPr>
            <a:t>ДЕФИЦИТ </a:t>
          </a:r>
        </a:p>
        <a:p>
          <a:r>
            <a:rPr lang="ru-RU" sz="1400" dirty="0" smtClean="0">
              <a:latin typeface="Bookman Old Style" pitchFamily="18" charset="0"/>
            </a:rPr>
            <a:t>превышение расходов над доходами</a:t>
          </a:r>
          <a:endParaRPr lang="ru-RU" sz="1400" dirty="0">
            <a:latin typeface="Bookman Old Style" pitchFamily="18" charset="0"/>
          </a:endParaRPr>
        </a:p>
      </dgm:t>
    </dgm:pt>
    <dgm:pt modelId="{460C2500-8C52-4B33-AE23-5FAE11B8603B}" type="parTrans" cxnId="{CD5243DE-3764-49D2-AA06-EF303F564E0C}">
      <dgm:prSet/>
      <dgm:spPr/>
      <dgm:t>
        <a:bodyPr/>
        <a:lstStyle/>
        <a:p>
          <a:endParaRPr lang="ru-RU"/>
        </a:p>
      </dgm:t>
    </dgm:pt>
    <dgm:pt modelId="{0FEB4F08-9896-4EA3-A77E-EFAFDA6001F3}" type="sibTrans" cxnId="{CD5243DE-3764-49D2-AA06-EF303F564E0C}">
      <dgm:prSet/>
      <dgm:spPr/>
      <dgm:t>
        <a:bodyPr/>
        <a:lstStyle/>
        <a:p>
          <a:endParaRPr lang="ru-RU"/>
        </a:p>
      </dgm:t>
    </dgm:pt>
    <dgm:pt modelId="{73EE170E-E2BB-407E-B64F-20FA8BE0FCC5}" type="pres">
      <dgm:prSet presAssocID="{7D233C2D-194F-4AFF-9134-B1964B9EBAF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A2374-ED77-4984-880E-2DED8F779721}" type="pres">
      <dgm:prSet presAssocID="{7D233C2D-194F-4AFF-9134-B1964B9EBAFE}" presName="ellipse" presStyleLbl="trBgShp" presStyleIdx="0" presStyleCnt="1"/>
      <dgm:spPr/>
    </dgm:pt>
    <dgm:pt modelId="{89B08A2F-1A89-492F-B9E2-47C4C43A9502}" type="pres">
      <dgm:prSet presAssocID="{7D233C2D-194F-4AFF-9134-B1964B9EBAFE}" presName="arrow1" presStyleLbl="fgShp" presStyleIdx="0" presStyleCnt="1" custLinFactNeighborX="-4545" custLinFactNeighborY="4777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12FF686E-146F-4F3D-BE44-739347893A9A}" type="pres">
      <dgm:prSet presAssocID="{7D233C2D-194F-4AFF-9134-B1964B9EBAFE}" presName="rectangle" presStyleLbl="revTx" presStyleIdx="0" presStyleCnt="1" custScaleX="118356" custScaleY="146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EA2C6-E77D-4599-BB2F-24670D51EE15}" type="pres">
      <dgm:prSet presAssocID="{30EE311E-CCB0-4AEB-938C-D704AB777CC7}" presName="item1" presStyleLbl="node1" presStyleIdx="0" presStyleCnt="2" custFlipVert="0" custScaleX="207122" custScaleY="110762" custLinFactNeighborX="67813" custLinFactNeighborY="-9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3ABA4-F5A7-4B04-9062-37B6784ADC83}" type="pres">
      <dgm:prSet presAssocID="{E2307988-5D85-45BF-89D5-0046A20B299A}" presName="item2" presStyleLbl="node1" presStyleIdx="1" presStyleCnt="2" custScaleX="248532" custScaleY="159585" custLinFactNeighborX="-26744" custLinFactNeighborY="-54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AAC40-92A3-47A4-9E3E-F591DC1FBB50}" type="pres">
      <dgm:prSet presAssocID="{7D233C2D-194F-4AFF-9134-B1964B9EBAFE}" presName="funnel" presStyleLbl="trAlignAcc1" presStyleIdx="0" presStyleCnt="1" custScaleX="115028" custScaleY="118189" custLinFactNeighborX="-928" custLinFactNeighborY="-2977"/>
      <dgm:spPr>
        <a:ln>
          <a:solidFill>
            <a:schemeClr val="tx1"/>
          </a:solidFill>
        </a:ln>
      </dgm:spPr>
    </dgm:pt>
  </dgm:ptLst>
  <dgm:cxnLst>
    <dgm:cxn modelId="{A50BD4AA-8DBC-49AC-9C01-EA3E81752A42}" type="presOf" srcId="{E2307988-5D85-45BF-89D5-0046A20B299A}" destId="{12FF686E-146F-4F3D-BE44-739347893A9A}" srcOrd="0" destOrd="0" presId="urn:microsoft.com/office/officeart/2005/8/layout/funnel1"/>
    <dgm:cxn modelId="{CD5243DE-3764-49D2-AA06-EF303F564E0C}" srcId="{7D233C2D-194F-4AFF-9134-B1964B9EBAFE}" destId="{E2307988-5D85-45BF-89D5-0046A20B299A}" srcOrd="2" destOrd="0" parTransId="{460C2500-8C52-4B33-AE23-5FAE11B8603B}" sibTransId="{0FEB4F08-9896-4EA3-A77E-EFAFDA6001F3}"/>
    <dgm:cxn modelId="{B1294C84-71C3-434F-B36A-1174F3600232}" type="presOf" srcId="{43A0BA8B-A78F-44B1-9909-8534C1292A1A}" destId="{E5A3ABA4-F5A7-4B04-9062-37B6784ADC83}" srcOrd="0" destOrd="0" presId="urn:microsoft.com/office/officeart/2005/8/layout/funnel1"/>
    <dgm:cxn modelId="{76BEA884-6722-428B-AE09-F95D1F8DB3C3}" srcId="{7D233C2D-194F-4AFF-9134-B1964B9EBAFE}" destId="{30EE311E-CCB0-4AEB-938C-D704AB777CC7}" srcOrd="1" destOrd="0" parTransId="{B93E843E-4B94-40AE-9F46-BD7E63989362}" sibTransId="{0BFFE25B-B169-4390-85A6-A4B6AF365EE8}"/>
    <dgm:cxn modelId="{DDF749B7-3513-428B-AB24-09DFF05D0AE5}" type="presOf" srcId="{7D233C2D-194F-4AFF-9134-B1964B9EBAFE}" destId="{73EE170E-E2BB-407E-B64F-20FA8BE0FCC5}" srcOrd="0" destOrd="0" presId="urn:microsoft.com/office/officeart/2005/8/layout/funnel1"/>
    <dgm:cxn modelId="{1FE78BFD-322B-4CDB-92DF-749EEF5F6625}" srcId="{7D233C2D-194F-4AFF-9134-B1964B9EBAFE}" destId="{43A0BA8B-A78F-44B1-9909-8534C1292A1A}" srcOrd="0" destOrd="0" parTransId="{D4832947-5FC8-4FD8-9844-649FE3CA5957}" sibTransId="{C42852D0-4A60-4966-B676-0C327D3AA14F}"/>
    <dgm:cxn modelId="{EBDE7CB9-93F5-415E-A090-43920B2750E0}" type="presOf" srcId="{30EE311E-CCB0-4AEB-938C-D704AB777CC7}" destId="{523EA2C6-E77D-4599-BB2F-24670D51EE15}" srcOrd="0" destOrd="0" presId="urn:microsoft.com/office/officeart/2005/8/layout/funnel1"/>
    <dgm:cxn modelId="{12A28A35-7E77-4B44-9E5F-538444D9A4D7}" type="presParOf" srcId="{73EE170E-E2BB-407E-B64F-20FA8BE0FCC5}" destId="{D00A2374-ED77-4984-880E-2DED8F779721}" srcOrd="0" destOrd="0" presId="urn:microsoft.com/office/officeart/2005/8/layout/funnel1"/>
    <dgm:cxn modelId="{E5917B2E-9582-48F1-B391-D782527C4411}" type="presParOf" srcId="{73EE170E-E2BB-407E-B64F-20FA8BE0FCC5}" destId="{89B08A2F-1A89-492F-B9E2-47C4C43A9502}" srcOrd="1" destOrd="0" presId="urn:microsoft.com/office/officeart/2005/8/layout/funnel1"/>
    <dgm:cxn modelId="{F0483EEF-4490-40E9-B83D-8AD2C21B86FD}" type="presParOf" srcId="{73EE170E-E2BB-407E-B64F-20FA8BE0FCC5}" destId="{12FF686E-146F-4F3D-BE44-739347893A9A}" srcOrd="2" destOrd="0" presId="urn:microsoft.com/office/officeart/2005/8/layout/funnel1"/>
    <dgm:cxn modelId="{30BDB048-4AF1-4DDC-BE6C-74B41CC5EDA0}" type="presParOf" srcId="{73EE170E-E2BB-407E-B64F-20FA8BE0FCC5}" destId="{523EA2C6-E77D-4599-BB2F-24670D51EE15}" srcOrd="3" destOrd="0" presId="urn:microsoft.com/office/officeart/2005/8/layout/funnel1"/>
    <dgm:cxn modelId="{60A97C8B-146C-4631-9E43-0FC8920EBBA0}" type="presParOf" srcId="{73EE170E-E2BB-407E-B64F-20FA8BE0FCC5}" destId="{E5A3ABA4-F5A7-4B04-9062-37B6784ADC83}" srcOrd="4" destOrd="0" presId="urn:microsoft.com/office/officeart/2005/8/layout/funnel1"/>
    <dgm:cxn modelId="{0EF47D1D-888E-42EA-8708-FBC2CAD2E6B0}" type="presParOf" srcId="{73EE170E-E2BB-407E-B64F-20FA8BE0FCC5}" destId="{A01AAC40-92A3-47A4-9E3E-F591DC1FBB5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3E45B-C7AC-471F-A62C-82BC08FF037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DA463E-3D57-422D-9CA3-3C17FB748C52}">
      <dgm:prSet phldrT="[Текст]"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0" dirty="0" smtClean="0">
              <a:latin typeface="Bookman Old Style" pitchFamily="18" charset="0"/>
            </a:rPr>
            <a:t>Доходы + источники </a:t>
          </a:r>
          <a:r>
            <a:rPr lang="ru-RU" sz="1200" b="0" dirty="0" smtClean="0">
              <a:latin typeface="Bookman Old Style" pitchFamily="18" charset="0"/>
            </a:rPr>
            <a:t>финансирования</a:t>
          </a:r>
          <a:r>
            <a:rPr lang="ru-RU" sz="1100" b="0" dirty="0" smtClean="0">
              <a:latin typeface="Bookman Old Style" pitchFamily="18" charset="0"/>
            </a:rPr>
            <a:t> бюджета</a:t>
          </a:r>
          <a:endParaRPr lang="ru-RU" sz="1100" b="0" dirty="0">
            <a:latin typeface="Bookman Old Style" pitchFamily="18" charset="0"/>
          </a:endParaRPr>
        </a:p>
      </dgm:t>
    </dgm:pt>
    <dgm:pt modelId="{CA0D6EF6-EF21-47F1-9C67-D1D32CA87364}" type="parTrans" cxnId="{18ECBA94-440E-44DC-B369-57C165779C15}">
      <dgm:prSet/>
      <dgm:spPr/>
      <dgm:t>
        <a:bodyPr/>
        <a:lstStyle/>
        <a:p>
          <a:endParaRPr lang="ru-RU"/>
        </a:p>
      </dgm:t>
    </dgm:pt>
    <dgm:pt modelId="{4D8F4DBA-3B10-46B8-BDFB-3972AB27EAE7}" type="sibTrans" cxnId="{18ECBA94-440E-44DC-B369-57C165779C15}">
      <dgm:prSet/>
      <dgm:spPr/>
      <dgm:t>
        <a:bodyPr/>
        <a:lstStyle/>
        <a:p>
          <a:endParaRPr lang="ru-RU"/>
        </a:p>
      </dgm:t>
    </dgm:pt>
    <dgm:pt modelId="{9A28C833-3636-4A47-9061-CFAEFB32E4E0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Расходы</a:t>
          </a:r>
          <a:endParaRPr lang="ru-RU" sz="1200" b="1" dirty="0">
            <a:latin typeface="Bookman Old Style" pitchFamily="18" charset="0"/>
          </a:endParaRPr>
        </a:p>
      </dgm:t>
    </dgm:pt>
    <dgm:pt modelId="{A3F2D783-F0B8-495A-8037-5328A7C8C050}" type="parTrans" cxnId="{A653B434-0D61-457F-94EF-C6B00BCC1236}">
      <dgm:prSet/>
      <dgm:spPr/>
      <dgm:t>
        <a:bodyPr/>
        <a:lstStyle/>
        <a:p>
          <a:endParaRPr lang="ru-RU"/>
        </a:p>
      </dgm:t>
    </dgm:pt>
    <dgm:pt modelId="{42A9E56F-F9B3-4E8C-8EA2-F65AB0E0162E}" type="sibTrans" cxnId="{A653B434-0D61-457F-94EF-C6B00BCC1236}">
      <dgm:prSet/>
      <dgm:spPr/>
      <dgm:t>
        <a:bodyPr/>
        <a:lstStyle/>
        <a:p>
          <a:endParaRPr lang="ru-RU"/>
        </a:p>
      </dgm:t>
    </dgm:pt>
    <dgm:pt modelId="{1AFB30AD-D503-482D-B643-986D5E070A17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1400" b="1" cap="none" spc="0" dirty="0" smtClean="0">
              <a:ln/>
              <a:solidFill>
                <a:schemeClr val="accent3"/>
              </a:solidFill>
              <a:effectLst/>
              <a:latin typeface="Bookman Old Style" pitchFamily="18" charset="0"/>
            </a:rPr>
            <a:t>СБАЛАНСИРОВАННОСТЬ БЮДЖЕТА </a:t>
          </a:r>
        </a:p>
        <a:p>
          <a:r>
            <a:rPr lang="ru-RU" sz="1400" dirty="0" smtClean="0">
              <a:latin typeface="Bookman Old Style" pitchFamily="18" charset="0"/>
            </a:rPr>
            <a:t>соответствие доходов и расходов</a:t>
          </a:r>
          <a:endParaRPr lang="ru-RU" sz="1400" dirty="0">
            <a:latin typeface="Bookman Old Style" pitchFamily="18" charset="0"/>
          </a:endParaRPr>
        </a:p>
      </dgm:t>
    </dgm:pt>
    <dgm:pt modelId="{8D815024-7DE1-4DF2-B695-2E650234CDB7}" type="parTrans" cxnId="{6E184096-4051-489A-9F20-542B9E65B79C}">
      <dgm:prSet/>
      <dgm:spPr/>
      <dgm:t>
        <a:bodyPr/>
        <a:lstStyle/>
        <a:p>
          <a:endParaRPr lang="ru-RU"/>
        </a:p>
      </dgm:t>
    </dgm:pt>
    <dgm:pt modelId="{49F9525E-C9E5-4AEB-8F8F-3E30A8300FCB}" type="sibTrans" cxnId="{6E184096-4051-489A-9F20-542B9E65B79C}">
      <dgm:prSet/>
      <dgm:spPr/>
      <dgm:t>
        <a:bodyPr/>
        <a:lstStyle/>
        <a:p>
          <a:endParaRPr lang="ru-RU"/>
        </a:p>
      </dgm:t>
    </dgm:pt>
    <dgm:pt modelId="{5241CB2D-143A-46D0-AF23-1C554954708B}" type="pres">
      <dgm:prSet presAssocID="{6C93E45B-C7AC-471F-A62C-82BC08FF037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A8D8E0-FD30-4120-91A2-D868F1268A41}" type="pres">
      <dgm:prSet presAssocID="{6C93E45B-C7AC-471F-A62C-82BC08FF0370}" presName="ellipse" presStyleLbl="trBgShp" presStyleIdx="0" presStyleCnt="1" custLinFactNeighborX="18693" custLinFactNeighborY="37543"/>
      <dgm:spPr/>
    </dgm:pt>
    <dgm:pt modelId="{A6BDC510-368C-49B4-8578-84FFB58ADD87}" type="pres">
      <dgm:prSet presAssocID="{6C93E45B-C7AC-471F-A62C-82BC08FF0370}" presName="arrow1" presStyleLbl="fgShp" presStyleIdx="0" presStyleCnt="1" custLinFactNeighborX="77783" custLinFactNeighborY="87907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EA30F27B-AD34-40B6-A17F-5497F1B46C32}" type="pres">
      <dgm:prSet presAssocID="{6C93E45B-C7AC-471F-A62C-82BC08FF0370}" presName="rectangle" presStyleLbl="revTx" presStyleIdx="0" presStyleCnt="1" custScaleX="124454" custLinFactNeighborX="9577" custLinFactNeighborY="83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AB658-54A8-4D82-A1A3-81DDC09A9FDD}" type="pres">
      <dgm:prSet presAssocID="{9A28C833-3636-4A47-9061-CFAEFB32E4E0}" presName="item1" presStyleLbl="node1" presStyleIdx="0" presStyleCnt="2" custScaleX="199273" custScaleY="100001" custLinFactNeighborX="-89020" custLinFactNeighborY="-8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DCAFE-0A3B-4A9F-B9DC-2207A2B56476}" type="pres">
      <dgm:prSet presAssocID="{1AFB30AD-D503-482D-B643-986D5E070A17}" presName="item2" presStyleLbl="node1" presStyleIdx="1" presStyleCnt="2" custScaleX="199271" custLinFactX="83698" custLinFactNeighborX="100000" custLinFactNeighborY="-21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77ABB-7729-45DB-B3C5-28713B59B11D}" type="pres">
      <dgm:prSet presAssocID="{6C93E45B-C7AC-471F-A62C-82BC08FF0370}" presName="funnel" presStyleLbl="trAlignAcc1" presStyleIdx="0" presStyleCnt="1" custScaleX="110566" custLinFactNeighborX="12147" custLinFactNeighborY="12855"/>
      <dgm:spPr>
        <a:ln>
          <a:solidFill>
            <a:schemeClr val="tx1"/>
          </a:solidFill>
        </a:ln>
      </dgm:spPr>
    </dgm:pt>
  </dgm:ptLst>
  <dgm:cxnLst>
    <dgm:cxn modelId="{533C3366-852C-4933-8A7A-CB3E2B8FE882}" type="presOf" srcId="{6C93E45B-C7AC-471F-A62C-82BC08FF0370}" destId="{5241CB2D-143A-46D0-AF23-1C554954708B}" srcOrd="0" destOrd="0" presId="urn:microsoft.com/office/officeart/2005/8/layout/funnel1"/>
    <dgm:cxn modelId="{4A3038BA-CE1C-40B4-ADA7-FDAE7D2C4E4D}" type="presOf" srcId="{15DA463E-3D57-422D-9CA3-3C17FB748C52}" destId="{74BDCAFE-0A3B-4A9F-B9DC-2207A2B56476}" srcOrd="0" destOrd="0" presId="urn:microsoft.com/office/officeart/2005/8/layout/funnel1"/>
    <dgm:cxn modelId="{A653B434-0D61-457F-94EF-C6B00BCC1236}" srcId="{6C93E45B-C7AC-471F-A62C-82BC08FF0370}" destId="{9A28C833-3636-4A47-9061-CFAEFB32E4E0}" srcOrd="1" destOrd="0" parTransId="{A3F2D783-F0B8-495A-8037-5328A7C8C050}" sibTransId="{42A9E56F-F9B3-4E8C-8EA2-F65AB0E0162E}"/>
    <dgm:cxn modelId="{AAE8A4C3-5CD7-47C3-8FEA-43CB20C8F182}" type="presOf" srcId="{9A28C833-3636-4A47-9061-CFAEFB32E4E0}" destId="{4A7AB658-54A8-4D82-A1A3-81DDC09A9FDD}" srcOrd="0" destOrd="0" presId="urn:microsoft.com/office/officeart/2005/8/layout/funnel1"/>
    <dgm:cxn modelId="{18ECBA94-440E-44DC-B369-57C165779C15}" srcId="{6C93E45B-C7AC-471F-A62C-82BC08FF0370}" destId="{15DA463E-3D57-422D-9CA3-3C17FB748C52}" srcOrd="0" destOrd="0" parTransId="{CA0D6EF6-EF21-47F1-9C67-D1D32CA87364}" sibTransId="{4D8F4DBA-3B10-46B8-BDFB-3972AB27EAE7}"/>
    <dgm:cxn modelId="{6E184096-4051-489A-9F20-542B9E65B79C}" srcId="{6C93E45B-C7AC-471F-A62C-82BC08FF0370}" destId="{1AFB30AD-D503-482D-B643-986D5E070A17}" srcOrd="2" destOrd="0" parTransId="{8D815024-7DE1-4DF2-B695-2E650234CDB7}" sibTransId="{49F9525E-C9E5-4AEB-8F8F-3E30A8300FCB}"/>
    <dgm:cxn modelId="{FDE7D420-6DED-4296-8ADD-842870E77135}" type="presOf" srcId="{1AFB30AD-D503-482D-B643-986D5E070A17}" destId="{EA30F27B-AD34-40B6-A17F-5497F1B46C32}" srcOrd="0" destOrd="0" presId="urn:microsoft.com/office/officeart/2005/8/layout/funnel1"/>
    <dgm:cxn modelId="{0CF2D072-7936-414A-AA1C-7E3DC60C0975}" type="presParOf" srcId="{5241CB2D-143A-46D0-AF23-1C554954708B}" destId="{EEA8D8E0-FD30-4120-91A2-D868F1268A41}" srcOrd="0" destOrd="0" presId="urn:microsoft.com/office/officeart/2005/8/layout/funnel1"/>
    <dgm:cxn modelId="{D3D222B6-7791-434F-976A-53149BE0FE05}" type="presParOf" srcId="{5241CB2D-143A-46D0-AF23-1C554954708B}" destId="{A6BDC510-368C-49B4-8578-84FFB58ADD87}" srcOrd="1" destOrd="0" presId="urn:microsoft.com/office/officeart/2005/8/layout/funnel1"/>
    <dgm:cxn modelId="{C820B170-064F-4E11-A8E4-B8F4E9794E38}" type="presParOf" srcId="{5241CB2D-143A-46D0-AF23-1C554954708B}" destId="{EA30F27B-AD34-40B6-A17F-5497F1B46C32}" srcOrd="2" destOrd="0" presId="urn:microsoft.com/office/officeart/2005/8/layout/funnel1"/>
    <dgm:cxn modelId="{725C559A-042C-4074-9008-CEFDC0357D22}" type="presParOf" srcId="{5241CB2D-143A-46D0-AF23-1C554954708B}" destId="{4A7AB658-54A8-4D82-A1A3-81DDC09A9FDD}" srcOrd="3" destOrd="0" presId="urn:microsoft.com/office/officeart/2005/8/layout/funnel1"/>
    <dgm:cxn modelId="{4D60D0CC-E2B0-4866-85ED-DEAC1CD39DCB}" type="presParOf" srcId="{5241CB2D-143A-46D0-AF23-1C554954708B}" destId="{74BDCAFE-0A3B-4A9F-B9DC-2207A2B56476}" srcOrd="4" destOrd="0" presId="urn:microsoft.com/office/officeart/2005/8/layout/funnel1"/>
    <dgm:cxn modelId="{981E448F-DC3D-4B2C-8BF7-F94102EC3226}" type="presParOf" srcId="{5241CB2D-143A-46D0-AF23-1C554954708B}" destId="{64F77ABB-7729-45DB-B3C5-28713B59B11D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4FA389-D24D-46AF-9FF5-1446E21A2994}" type="doc">
      <dgm:prSet loTypeId="urn:microsoft.com/office/officeart/2005/8/layout/chevron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B44327-F11C-45F9-B49D-E460B6263AD9}">
      <dgm:prSet phldrT="[Текст]" custT="1"/>
      <dgm:spPr/>
      <dgm:t>
        <a:bodyPr/>
        <a:lstStyle/>
        <a:p>
          <a:endParaRPr lang="ru-RU" sz="800" b="1" dirty="0" smtClean="0">
            <a:latin typeface="Bookman Old Style" pitchFamily="18" charset="0"/>
          </a:endParaRPr>
        </a:p>
        <a:p>
          <a:r>
            <a:rPr lang="ru-RU" sz="800" b="1" dirty="0" smtClean="0">
              <a:latin typeface="Bookman Old Style" pitchFamily="18" charset="0"/>
            </a:rPr>
            <a:t>НАЛОГОВЫЕ ДОХОДЫ</a:t>
          </a:r>
          <a:endParaRPr lang="ru-RU" sz="800" b="1" dirty="0">
            <a:latin typeface="Bookman Old Style" pitchFamily="18" charset="0"/>
          </a:endParaRPr>
        </a:p>
      </dgm:t>
    </dgm:pt>
    <dgm:pt modelId="{509CE36E-7DF8-4AA9-B2D9-7D3694E62EA9}" type="parTrans" cxnId="{BE87DFA8-EA2F-4B7B-870B-DE566D88910A}">
      <dgm:prSet/>
      <dgm:spPr/>
      <dgm:t>
        <a:bodyPr/>
        <a:lstStyle/>
        <a:p>
          <a:endParaRPr lang="ru-RU"/>
        </a:p>
      </dgm:t>
    </dgm:pt>
    <dgm:pt modelId="{1518281B-E480-425B-AD7E-13BD0B306F45}" type="sibTrans" cxnId="{BE87DFA8-EA2F-4B7B-870B-DE566D88910A}">
      <dgm:prSet/>
      <dgm:spPr/>
      <dgm:t>
        <a:bodyPr/>
        <a:lstStyle/>
        <a:p>
          <a:endParaRPr lang="ru-RU"/>
        </a:p>
      </dgm:t>
    </dgm:pt>
    <dgm:pt modelId="{F0B5E138-4BE7-4B11-8D44-185C1850253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Поступления в бюджет от уплаты налогов, установленных Налоговым кодексом РФ: налог на доходы физических лиц, акцизы по подакцизным товарам, земельный налог, налог на имущество и другие.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88042FA1-B538-4EF8-B145-0A71A9DA6958}" type="parTrans" cxnId="{61307E8C-B036-4A16-9A32-8E9EC3E230C2}">
      <dgm:prSet/>
      <dgm:spPr/>
      <dgm:t>
        <a:bodyPr/>
        <a:lstStyle/>
        <a:p>
          <a:endParaRPr lang="ru-RU"/>
        </a:p>
      </dgm:t>
    </dgm:pt>
    <dgm:pt modelId="{791261C8-E03F-4DC4-8004-DF1134D1FCD1}" type="sibTrans" cxnId="{61307E8C-B036-4A16-9A32-8E9EC3E230C2}">
      <dgm:prSet/>
      <dgm:spPr/>
      <dgm:t>
        <a:bodyPr/>
        <a:lstStyle/>
        <a:p>
          <a:endParaRPr lang="ru-RU"/>
        </a:p>
      </dgm:t>
    </dgm:pt>
    <dgm:pt modelId="{01E717A2-F5B1-4D6C-AE72-B35A2E6BAD46}">
      <dgm:prSet phldrT="[Текст]" custT="1"/>
      <dgm:spPr/>
      <dgm:t>
        <a:bodyPr/>
        <a:lstStyle/>
        <a:p>
          <a:r>
            <a:rPr lang="ru-RU" sz="800" b="1" dirty="0" smtClean="0">
              <a:latin typeface="Bookman Old Style" pitchFamily="18" charset="0"/>
            </a:rPr>
            <a:t>НЕНАЛОГОВЫЕ ДОХОДЫ</a:t>
          </a:r>
          <a:endParaRPr lang="ru-RU" sz="800" b="1" dirty="0">
            <a:latin typeface="Bookman Old Style" pitchFamily="18" charset="0"/>
          </a:endParaRPr>
        </a:p>
      </dgm:t>
    </dgm:pt>
    <dgm:pt modelId="{66CEB54F-7F38-46BA-B0CA-A8C2F18D431C}" type="parTrans" cxnId="{59273352-E502-424A-A2FA-32AFB7948F4E}">
      <dgm:prSet/>
      <dgm:spPr/>
      <dgm:t>
        <a:bodyPr/>
        <a:lstStyle/>
        <a:p>
          <a:endParaRPr lang="ru-RU"/>
        </a:p>
      </dgm:t>
    </dgm:pt>
    <dgm:pt modelId="{BD716E17-5589-4238-A087-759EB0985C78}" type="sibTrans" cxnId="{59273352-E502-424A-A2FA-32AFB7948F4E}">
      <dgm:prSet/>
      <dgm:spPr/>
      <dgm:t>
        <a:bodyPr/>
        <a:lstStyle/>
        <a:p>
          <a:endParaRPr lang="ru-RU"/>
        </a:p>
      </dgm:t>
    </dgm:pt>
    <dgm:pt modelId="{60E6DD36-F6F2-4344-8590-85C742FC48D9}">
      <dgm:prSet phldrT="[Текст]"/>
      <dgm:spPr>
        <a:solidFill>
          <a:srgbClr val="66CC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государства, штрафы и иные суммы в возмещение ущерба, средства самообложения граждан, прочие неналоговые доходы.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FD6952E5-D4AD-43E8-930E-89B4BC034B47}" type="parTrans" cxnId="{D32E4441-805E-40D0-A356-741A7AB57D66}">
      <dgm:prSet/>
      <dgm:spPr/>
      <dgm:t>
        <a:bodyPr/>
        <a:lstStyle/>
        <a:p>
          <a:endParaRPr lang="ru-RU"/>
        </a:p>
      </dgm:t>
    </dgm:pt>
    <dgm:pt modelId="{26F5A5BC-76A4-44F3-80A0-7637837062E8}" type="sibTrans" cxnId="{D32E4441-805E-40D0-A356-741A7AB57D66}">
      <dgm:prSet/>
      <dgm:spPr/>
      <dgm:t>
        <a:bodyPr/>
        <a:lstStyle/>
        <a:p>
          <a:endParaRPr lang="ru-RU"/>
        </a:p>
      </dgm:t>
    </dgm:pt>
    <dgm:pt modelId="{486DD5FF-21ED-46C5-84B5-7527DD78AB6F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БЕЗВОЗВЕЗДНЫЕ ПОСТУПЛЕНИЯ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90661577-B14F-4B60-88FD-26E9F6C30A1E}" type="parTrans" cxnId="{870EF61E-E017-4881-84F4-210924D373E1}">
      <dgm:prSet/>
      <dgm:spPr/>
      <dgm:t>
        <a:bodyPr/>
        <a:lstStyle/>
        <a:p>
          <a:endParaRPr lang="ru-RU"/>
        </a:p>
      </dgm:t>
    </dgm:pt>
    <dgm:pt modelId="{1D7D0541-7F1E-484E-B24A-3F3A60848667}" type="sibTrans" cxnId="{870EF61E-E017-4881-84F4-210924D373E1}">
      <dgm:prSet/>
      <dgm:spPr/>
      <dgm:t>
        <a:bodyPr/>
        <a:lstStyle/>
        <a:p>
          <a:endParaRPr lang="ru-RU"/>
        </a:p>
      </dgm:t>
    </dgm:pt>
    <dgm:pt modelId="{E09265B5-6722-47E7-846E-A905CED4200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Финансовая помощь из бюджетов других уровней (межбюджетные трансферты), от физических и юридических лиц: дотации, субвенции и субсидии.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6E624D-6E15-480A-98C6-AF8E41B1F83C}" type="parTrans" cxnId="{4DB335EA-0DD9-49FD-9D79-326ECAB3B26E}">
      <dgm:prSet/>
      <dgm:spPr/>
      <dgm:t>
        <a:bodyPr/>
        <a:lstStyle/>
        <a:p>
          <a:endParaRPr lang="ru-RU"/>
        </a:p>
      </dgm:t>
    </dgm:pt>
    <dgm:pt modelId="{6247CFA5-9CB0-4D5B-9AA6-E7944B290951}" type="sibTrans" cxnId="{4DB335EA-0DD9-49FD-9D79-326ECAB3B26E}">
      <dgm:prSet/>
      <dgm:spPr/>
      <dgm:t>
        <a:bodyPr/>
        <a:lstStyle/>
        <a:p>
          <a:endParaRPr lang="ru-RU"/>
        </a:p>
      </dgm:t>
    </dgm:pt>
    <dgm:pt modelId="{27B6476D-9990-4391-A28E-8996FC4F10B4}" type="pres">
      <dgm:prSet presAssocID="{004FA389-D24D-46AF-9FF5-1446E21A29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B7E2A-2208-466A-A2E3-258BFC659C59}" type="pres">
      <dgm:prSet presAssocID="{18B44327-F11C-45F9-B49D-E460B6263AD9}" presName="composite" presStyleCnt="0"/>
      <dgm:spPr/>
    </dgm:pt>
    <dgm:pt modelId="{B599DF8B-9909-430C-867F-DCE0FE29BBCF}" type="pres">
      <dgm:prSet presAssocID="{18B44327-F11C-45F9-B49D-E460B6263AD9}" presName="parentText" presStyleLbl="alignNode1" presStyleIdx="0" presStyleCnt="3" custScaleX="1028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9FC47-9C97-45F5-927D-3C96B5A190B9}" type="pres">
      <dgm:prSet presAssocID="{18B44327-F11C-45F9-B49D-E460B6263AD9}" presName="descendantText" presStyleLbl="alignAcc1" presStyleIdx="0" presStyleCnt="3" custLinFactNeighborX="1281" custLinFactNeighborY="-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8EB1A-5E65-4EFD-85AF-6B2ED79DADC5}" type="pres">
      <dgm:prSet presAssocID="{1518281B-E480-425B-AD7E-13BD0B306F45}" presName="sp" presStyleCnt="0"/>
      <dgm:spPr/>
    </dgm:pt>
    <dgm:pt modelId="{61E35038-CD44-4780-8B8E-4AA2C4B7ADDB}" type="pres">
      <dgm:prSet presAssocID="{01E717A2-F5B1-4D6C-AE72-B35A2E6BAD46}" presName="composite" presStyleCnt="0"/>
      <dgm:spPr/>
    </dgm:pt>
    <dgm:pt modelId="{2485A63B-FCB3-4EFA-B0ED-0EFC2349A602}" type="pres">
      <dgm:prSet presAssocID="{01E717A2-F5B1-4D6C-AE72-B35A2E6BAD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3EFB7-C83D-40A8-8A9E-513A52267531}" type="pres">
      <dgm:prSet presAssocID="{01E717A2-F5B1-4D6C-AE72-B35A2E6BAD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1CF13-400C-48EC-92C5-08B8A3334DDE}" type="pres">
      <dgm:prSet presAssocID="{BD716E17-5589-4238-A087-759EB0985C78}" presName="sp" presStyleCnt="0"/>
      <dgm:spPr/>
    </dgm:pt>
    <dgm:pt modelId="{D4848879-F7D8-4C8A-835F-7C68C414B7F7}" type="pres">
      <dgm:prSet presAssocID="{486DD5FF-21ED-46C5-84B5-7527DD78AB6F}" presName="composite" presStyleCnt="0"/>
      <dgm:spPr/>
    </dgm:pt>
    <dgm:pt modelId="{46AAA992-1670-435C-B193-153DA91D83C7}" type="pres">
      <dgm:prSet presAssocID="{486DD5FF-21ED-46C5-84B5-7527DD78AB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61FF5-C395-40B0-91CA-4BBC84D14C3E}" type="pres">
      <dgm:prSet presAssocID="{486DD5FF-21ED-46C5-84B5-7527DD78AB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77FBF-7CE6-465B-A48C-DB87DEBE1D3C}" type="presOf" srcId="{004FA389-D24D-46AF-9FF5-1446E21A2994}" destId="{27B6476D-9990-4391-A28E-8996FC4F10B4}" srcOrd="0" destOrd="0" presId="urn:microsoft.com/office/officeart/2005/8/layout/chevron2"/>
    <dgm:cxn modelId="{E9C5E7AA-CFEB-4023-8C86-F8DD6D09CCD1}" type="presOf" srcId="{01E717A2-F5B1-4D6C-AE72-B35A2E6BAD46}" destId="{2485A63B-FCB3-4EFA-B0ED-0EFC2349A602}" srcOrd="0" destOrd="0" presId="urn:microsoft.com/office/officeart/2005/8/layout/chevron2"/>
    <dgm:cxn modelId="{61307E8C-B036-4A16-9A32-8E9EC3E230C2}" srcId="{18B44327-F11C-45F9-B49D-E460B6263AD9}" destId="{F0B5E138-4BE7-4B11-8D44-185C18502532}" srcOrd="0" destOrd="0" parTransId="{88042FA1-B538-4EF8-B145-0A71A9DA6958}" sibTransId="{791261C8-E03F-4DC4-8004-DF1134D1FCD1}"/>
    <dgm:cxn modelId="{BE87DFA8-EA2F-4B7B-870B-DE566D88910A}" srcId="{004FA389-D24D-46AF-9FF5-1446E21A2994}" destId="{18B44327-F11C-45F9-B49D-E460B6263AD9}" srcOrd="0" destOrd="0" parTransId="{509CE36E-7DF8-4AA9-B2D9-7D3694E62EA9}" sibTransId="{1518281B-E480-425B-AD7E-13BD0B306F45}"/>
    <dgm:cxn modelId="{870EF61E-E017-4881-84F4-210924D373E1}" srcId="{004FA389-D24D-46AF-9FF5-1446E21A2994}" destId="{486DD5FF-21ED-46C5-84B5-7527DD78AB6F}" srcOrd="2" destOrd="0" parTransId="{90661577-B14F-4B60-88FD-26E9F6C30A1E}" sibTransId="{1D7D0541-7F1E-484E-B24A-3F3A60848667}"/>
    <dgm:cxn modelId="{D32E4441-805E-40D0-A356-741A7AB57D66}" srcId="{01E717A2-F5B1-4D6C-AE72-B35A2E6BAD46}" destId="{60E6DD36-F6F2-4344-8590-85C742FC48D9}" srcOrd="0" destOrd="0" parTransId="{FD6952E5-D4AD-43E8-930E-89B4BC034B47}" sibTransId="{26F5A5BC-76A4-44F3-80A0-7637837062E8}"/>
    <dgm:cxn modelId="{9A9A7337-C6BF-43C5-A381-11D43CEEC343}" type="presOf" srcId="{60E6DD36-F6F2-4344-8590-85C742FC48D9}" destId="{AEA3EFB7-C83D-40A8-8A9E-513A52267531}" srcOrd="0" destOrd="0" presId="urn:microsoft.com/office/officeart/2005/8/layout/chevron2"/>
    <dgm:cxn modelId="{CD7A2C36-6666-42D0-A684-BCBE05B4B613}" type="presOf" srcId="{486DD5FF-21ED-46C5-84B5-7527DD78AB6F}" destId="{46AAA992-1670-435C-B193-153DA91D83C7}" srcOrd="0" destOrd="0" presId="urn:microsoft.com/office/officeart/2005/8/layout/chevron2"/>
    <dgm:cxn modelId="{4DB335EA-0DD9-49FD-9D79-326ECAB3B26E}" srcId="{486DD5FF-21ED-46C5-84B5-7527DD78AB6F}" destId="{E09265B5-6722-47E7-846E-A905CED4200B}" srcOrd="0" destOrd="0" parTransId="{5D6E624D-6E15-480A-98C6-AF8E41B1F83C}" sibTransId="{6247CFA5-9CB0-4D5B-9AA6-E7944B290951}"/>
    <dgm:cxn modelId="{7ADBAD61-C911-4A58-8F87-7BF2F4858757}" type="presOf" srcId="{F0B5E138-4BE7-4B11-8D44-185C18502532}" destId="{A9E9FC47-9C97-45F5-927D-3C96B5A190B9}" srcOrd="0" destOrd="0" presId="urn:microsoft.com/office/officeart/2005/8/layout/chevron2"/>
    <dgm:cxn modelId="{6ACB25D3-3FC2-40B6-BBCD-BDFCC4142437}" type="presOf" srcId="{E09265B5-6722-47E7-846E-A905CED4200B}" destId="{D7961FF5-C395-40B0-91CA-4BBC84D14C3E}" srcOrd="0" destOrd="0" presId="urn:microsoft.com/office/officeart/2005/8/layout/chevron2"/>
    <dgm:cxn modelId="{6B186D3E-21A9-450D-BD1C-5F9457A236D4}" type="presOf" srcId="{18B44327-F11C-45F9-B49D-E460B6263AD9}" destId="{B599DF8B-9909-430C-867F-DCE0FE29BBCF}" srcOrd="0" destOrd="0" presId="urn:microsoft.com/office/officeart/2005/8/layout/chevron2"/>
    <dgm:cxn modelId="{59273352-E502-424A-A2FA-32AFB7948F4E}" srcId="{004FA389-D24D-46AF-9FF5-1446E21A2994}" destId="{01E717A2-F5B1-4D6C-AE72-B35A2E6BAD46}" srcOrd="1" destOrd="0" parTransId="{66CEB54F-7F38-46BA-B0CA-A8C2F18D431C}" sibTransId="{BD716E17-5589-4238-A087-759EB0985C78}"/>
    <dgm:cxn modelId="{97C34C04-6A8C-42B4-96B0-ACE1AD1CED4D}" type="presParOf" srcId="{27B6476D-9990-4391-A28E-8996FC4F10B4}" destId="{6F7B7E2A-2208-466A-A2E3-258BFC659C59}" srcOrd="0" destOrd="0" presId="urn:microsoft.com/office/officeart/2005/8/layout/chevron2"/>
    <dgm:cxn modelId="{91F57D72-5306-4A8B-ABC2-A8630DAEA7B0}" type="presParOf" srcId="{6F7B7E2A-2208-466A-A2E3-258BFC659C59}" destId="{B599DF8B-9909-430C-867F-DCE0FE29BBCF}" srcOrd="0" destOrd="0" presId="urn:microsoft.com/office/officeart/2005/8/layout/chevron2"/>
    <dgm:cxn modelId="{BF9F22E4-7B0C-4466-9190-867CD801A8A7}" type="presParOf" srcId="{6F7B7E2A-2208-466A-A2E3-258BFC659C59}" destId="{A9E9FC47-9C97-45F5-927D-3C96B5A190B9}" srcOrd="1" destOrd="0" presId="urn:microsoft.com/office/officeart/2005/8/layout/chevron2"/>
    <dgm:cxn modelId="{50279CB0-7DFC-4D46-A2E0-3007BD4AA03F}" type="presParOf" srcId="{27B6476D-9990-4391-A28E-8996FC4F10B4}" destId="{1F78EB1A-5E65-4EFD-85AF-6B2ED79DADC5}" srcOrd="1" destOrd="0" presId="urn:microsoft.com/office/officeart/2005/8/layout/chevron2"/>
    <dgm:cxn modelId="{879C9239-14B5-47E6-80C7-37787BD3C658}" type="presParOf" srcId="{27B6476D-9990-4391-A28E-8996FC4F10B4}" destId="{61E35038-CD44-4780-8B8E-4AA2C4B7ADDB}" srcOrd="2" destOrd="0" presId="urn:microsoft.com/office/officeart/2005/8/layout/chevron2"/>
    <dgm:cxn modelId="{C055128D-6AB3-44F6-9667-9E1D170228D1}" type="presParOf" srcId="{61E35038-CD44-4780-8B8E-4AA2C4B7ADDB}" destId="{2485A63B-FCB3-4EFA-B0ED-0EFC2349A602}" srcOrd="0" destOrd="0" presId="urn:microsoft.com/office/officeart/2005/8/layout/chevron2"/>
    <dgm:cxn modelId="{62CDD4A8-E00A-4315-8B8C-6C075760CF96}" type="presParOf" srcId="{61E35038-CD44-4780-8B8E-4AA2C4B7ADDB}" destId="{AEA3EFB7-C83D-40A8-8A9E-513A52267531}" srcOrd="1" destOrd="0" presId="urn:microsoft.com/office/officeart/2005/8/layout/chevron2"/>
    <dgm:cxn modelId="{C6C1065A-A076-4464-B694-FA5626571146}" type="presParOf" srcId="{27B6476D-9990-4391-A28E-8996FC4F10B4}" destId="{AC31CF13-400C-48EC-92C5-08B8A3334DDE}" srcOrd="3" destOrd="0" presId="urn:microsoft.com/office/officeart/2005/8/layout/chevron2"/>
    <dgm:cxn modelId="{9A2BFAFB-1FB3-41FA-9C3A-D1AC1E5C26CA}" type="presParOf" srcId="{27B6476D-9990-4391-A28E-8996FC4F10B4}" destId="{D4848879-F7D8-4C8A-835F-7C68C414B7F7}" srcOrd="4" destOrd="0" presId="urn:microsoft.com/office/officeart/2005/8/layout/chevron2"/>
    <dgm:cxn modelId="{F7C4805E-0098-4730-A1FD-B3A72F34233F}" type="presParOf" srcId="{D4848879-F7D8-4C8A-835F-7C68C414B7F7}" destId="{46AAA992-1670-435C-B193-153DA91D83C7}" srcOrd="0" destOrd="0" presId="urn:microsoft.com/office/officeart/2005/8/layout/chevron2"/>
    <dgm:cxn modelId="{C280B973-E703-420A-AB22-8F36FDB29F2E}" type="presParOf" srcId="{D4848879-F7D8-4C8A-835F-7C68C414B7F7}" destId="{D7961FF5-C395-40B0-91CA-4BBC84D14C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E4C4E-DD87-45D7-97E1-29B860D2E095}" type="doc">
      <dgm:prSet loTypeId="urn:microsoft.com/office/officeart/2005/8/layout/vList3#1" loCatId="list" qsTypeId="urn:microsoft.com/office/officeart/2005/8/quickstyle/3d3" qsCatId="3D" csTypeId="urn:microsoft.com/office/officeart/2005/8/colors/colorful3" csCatId="colorful" phldr="1"/>
      <dgm:spPr/>
    </dgm:pt>
    <dgm:pt modelId="{F325515E-3D3C-4FC3-B31B-D832FADEA547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/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</a:t>
          </a:r>
          <a:br>
            <a:rPr lang="ru-RU" sz="1200" b="0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>использования.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4C97755-6983-49F6-9B60-416784C7A210}" type="parTrans" cxnId="{1C5EA86C-FD6F-448B-98F7-5E4B7D1CF55B}">
      <dgm:prSet/>
      <dgm:spPr/>
      <dgm:t>
        <a:bodyPr/>
        <a:lstStyle/>
        <a:p>
          <a:endParaRPr lang="ru-RU"/>
        </a:p>
      </dgm:t>
    </dgm:pt>
    <dgm:pt modelId="{8E4B0AB0-FCA9-4C68-B852-08021235A391}" type="sibTrans" cxnId="{1C5EA86C-FD6F-448B-98F7-5E4B7D1CF55B}">
      <dgm:prSet/>
      <dgm:spPr/>
      <dgm:t>
        <a:bodyPr/>
        <a:lstStyle/>
        <a:p>
          <a:endParaRPr lang="ru-RU"/>
        </a:p>
      </dgm:t>
    </dgm:pt>
    <dgm:pt modelId="{95A997DE-51DE-4D3C-932C-6E2EE31900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бюджетные средства, предоставляемые бюджету другого уровня</a:t>
          </a:r>
          <a:br>
            <a:rPr lang="ru-RU" sz="1000" b="0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0" i="0" dirty="0" smtClean="0">
              <a:latin typeface="Times New Roman" pitchFamily="18" charset="0"/>
              <a:cs typeface="Times New Roman" pitchFamily="18" charset="0"/>
            </a:rPr>
          </a:br>
          <a:endParaRPr lang="ru-RU" sz="1200" b="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44807315-ED93-48B1-A667-A1ADA885B697}" type="parTrans" cxnId="{65B0A9E7-B537-4B2C-B13B-E974BE048341}">
      <dgm:prSet/>
      <dgm:spPr/>
      <dgm:t>
        <a:bodyPr/>
        <a:lstStyle/>
        <a:p>
          <a:endParaRPr lang="ru-RU"/>
        </a:p>
      </dgm:t>
    </dgm:pt>
    <dgm:pt modelId="{B4E96D47-182A-4C5A-9BA7-0E71A158B4D9}" type="sibTrans" cxnId="{65B0A9E7-B537-4B2C-B13B-E974BE048341}">
      <dgm:prSet/>
      <dgm:spPr/>
      <dgm:t>
        <a:bodyPr/>
        <a:lstStyle/>
        <a:p>
          <a:endParaRPr lang="ru-RU"/>
        </a:p>
      </dgm:t>
    </dgm:pt>
    <dgm:pt modelId="{DF4DF213-BD1A-46EC-9C68-03E994ED5FDE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/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</a:t>
          </a:r>
          <a:r>
            <a:rPr lang="ru-RU" sz="1200" b="0" i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0" i="0" dirty="0" smtClean="0">
              <a:latin typeface="Times New Roman" pitchFamily="18" charset="0"/>
              <a:cs typeface="Times New Roman" pitchFamily="18" charset="0"/>
            </a:rPr>
          </a:br>
          <a:endParaRPr lang="ru-RU" sz="1200" b="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614EA3DA-3E87-44BF-9B66-82D9D5BF731D}" type="parTrans" cxnId="{5130FE29-DC3F-4D50-AF02-0679434F2185}">
      <dgm:prSet/>
      <dgm:spPr/>
      <dgm:t>
        <a:bodyPr/>
        <a:lstStyle/>
        <a:p>
          <a:endParaRPr lang="ru-RU"/>
        </a:p>
      </dgm:t>
    </dgm:pt>
    <dgm:pt modelId="{AD670761-4B77-4F8D-BD1C-4D0F0825C64C}" type="sibTrans" cxnId="{5130FE29-DC3F-4D50-AF02-0679434F2185}">
      <dgm:prSet/>
      <dgm:spPr/>
      <dgm:t>
        <a:bodyPr/>
        <a:lstStyle/>
        <a:p>
          <a:endParaRPr lang="ru-RU"/>
        </a:p>
      </dgm:t>
    </dgm:pt>
    <dgm:pt modelId="{D2D03DC6-12C3-481F-84AF-4C9B6368F484}" type="pres">
      <dgm:prSet presAssocID="{C90E4C4E-DD87-45D7-97E1-29B860D2E095}" presName="linearFlow" presStyleCnt="0">
        <dgm:presLayoutVars>
          <dgm:dir/>
          <dgm:resizeHandles val="exact"/>
        </dgm:presLayoutVars>
      </dgm:prSet>
      <dgm:spPr/>
    </dgm:pt>
    <dgm:pt modelId="{27C804D9-698A-4611-A917-E8EEFD94056C}" type="pres">
      <dgm:prSet presAssocID="{F325515E-3D3C-4FC3-B31B-D832FADEA547}" presName="composite" presStyleCnt="0"/>
      <dgm:spPr/>
    </dgm:pt>
    <dgm:pt modelId="{3583634F-4591-410A-94C0-0E129450890C}" type="pres">
      <dgm:prSet presAssocID="{F325515E-3D3C-4FC3-B31B-D832FADEA547}" presName="imgShp" presStyleLbl="fgImgPlace1" presStyleIdx="0" presStyleCnt="3" custLinFactNeighborX="-32519" custLinFactNeighborY="-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3CE9FB-D917-45B2-88B8-088B01E2BA8D}" type="pres">
      <dgm:prSet presAssocID="{F325515E-3D3C-4FC3-B31B-D832FADEA547}" presName="txShp" presStyleLbl="node1" presStyleIdx="0" presStyleCnt="3" custScaleX="113996" custScaleY="91928" custLinFactNeighborX="100" custLinFactNeighborY="2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4B0AF-AC26-4895-8F52-BED5F3413C8F}" type="pres">
      <dgm:prSet presAssocID="{8E4B0AB0-FCA9-4C68-B852-08021235A391}" presName="spacing" presStyleCnt="0"/>
      <dgm:spPr/>
    </dgm:pt>
    <dgm:pt modelId="{20AC4CA0-C600-416A-89CE-DB0E2A181492}" type="pres">
      <dgm:prSet presAssocID="{95A997DE-51DE-4D3C-932C-6E2EE3190054}" presName="composite" presStyleCnt="0"/>
      <dgm:spPr/>
    </dgm:pt>
    <dgm:pt modelId="{02300EC4-5ED4-45D4-BF12-CBBE8475EC12}" type="pres">
      <dgm:prSet presAssocID="{95A997DE-51DE-4D3C-932C-6E2EE3190054}" presName="imgShp" presStyleLbl="fgImgPlace1" presStyleIdx="1" presStyleCnt="3" custLinFactNeighborX="-29087" custLinFactNeighborY="-33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C83E8A-AEBF-4261-8BC9-B391C3303DFA}" type="pres">
      <dgm:prSet presAssocID="{95A997DE-51DE-4D3C-932C-6E2EE3190054}" presName="txShp" presStyleLbl="node1" presStyleIdx="1" presStyleCnt="3" custScaleX="113154" custScaleY="106743" custLinFactNeighborX="931" custLinFactNeighborY="-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AE3DD-C74C-4761-9DEB-0327A46FDB4F}" type="pres">
      <dgm:prSet presAssocID="{B4E96D47-182A-4C5A-9BA7-0E71A158B4D9}" presName="spacing" presStyleCnt="0"/>
      <dgm:spPr/>
    </dgm:pt>
    <dgm:pt modelId="{BA7BAA73-7413-451D-8A33-E0F8BFE3E75C}" type="pres">
      <dgm:prSet presAssocID="{DF4DF213-BD1A-46EC-9C68-03E994ED5FDE}" presName="composite" presStyleCnt="0"/>
      <dgm:spPr/>
    </dgm:pt>
    <dgm:pt modelId="{BAF1F46F-B5AF-41F6-AEEF-52B2D8CDBC47}" type="pres">
      <dgm:prSet presAssocID="{DF4DF213-BD1A-46EC-9C68-03E994ED5FDE}" presName="imgShp" presStyleLbl="fgImgPlace1" presStyleIdx="2" presStyleCnt="3" custLinFactNeighborX="-28090" custLinFactNeighborY="-2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0299F4-6CBB-494A-94F4-D1EECFBFB41E}" type="pres">
      <dgm:prSet presAssocID="{DF4DF213-BD1A-46EC-9C68-03E994ED5FDE}" presName="txShp" presStyleLbl="node1" presStyleIdx="2" presStyleCnt="3" custScaleX="11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EA86C-FD6F-448B-98F7-5E4B7D1CF55B}" srcId="{C90E4C4E-DD87-45D7-97E1-29B860D2E095}" destId="{F325515E-3D3C-4FC3-B31B-D832FADEA547}" srcOrd="0" destOrd="0" parTransId="{D4C97755-6983-49F6-9B60-416784C7A210}" sibTransId="{8E4B0AB0-FCA9-4C68-B852-08021235A391}"/>
    <dgm:cxn modelId="{064EB548-2A61-4E1A-B000-455332C491C4}" type="presOf" srcId="{95A997DE-51DE-4D3C-932C-6E2EE3190054}" destId="{2EC83E8A-AEBF-4261-8BC9-B391C3303DFA}" srcOrd="0" destOrd="0" presId="urn:microsoft.com/office/officeart/2005/8/layout/vList3#1"/>
    <dgm:cxn modelId="{C2C24F93-5A72-418D-A8EC-0A6D28EBA4D8}" type="presOf" srcId="{F325515E-3D3C-4FC3-B31B-D832FADEA547}" destId="{AC3CE9FB-D917-45B2-88B8-088B01E2BA8D}" srcOrd="0" destOrd="0" presId="urn:microsoft.com/office/officeart/2005/8/layout/vList3#1"/>
    <dgm:cxn modelId="{467051E2-5AE2-41C6-A1A9-B35E49D76C9D}" type="presOf" srcId="{DF4DF213-BD1A-46EC-9C68-03E994ED5FDE}" destId="{010299F4-6CBB-494A-94F4-D1EECFBFB41E}" srcOrd="0" destOrd="0" presId="urn:microsoft.com/office/officeart/2005/8/layout/vList3#1"/>
    <dgm:cxn modelId="{65B0A9E7-B537-4B2C-B13B-E974BE048341}" srcId="{C90E4C4E-DD87-45D7-97E1-29B860D2E095}" destId="{95A997DE-51DE-4D3C-932C-6E2EE3190054}" srcOrd="1" destOrd="0" parTransId="{44807315-ED93-48B1-A667-A1ADA885B697}" sibTransId="{B4E96D47-182A-4C5A-9BA7-0E71A158B4D9}"/>
    <dgm:cxn modelId="{5130FE29-DC3F-4D50-AF02-0679434F2185}" srcId="{C90E4C4E-DD87-45D7-97E1-29B860D2E095}" destId="{DF4DF213-BD1A-46EC-9C68-03E994ED5FDE}" srcOrd="2" destOrd="0" parTransId="{614EA3DA-3E87-44BF-9B66-82D9D5BF731D}" sibTransId="{AD670761-4B77-4F8D-BD1C-4D0F0825C64C}"/>
    <dgm:cxn modelId="{E463FC6C-F9CD-4096-A6DB-628CB956BB3B}" type="presOf" srcId="{C90E4C4E-DD87-45D7-97E1-29B860D2E095}" destId="{D2D03DC6-12C3-481F-84AF-4C9B6368F484}" srcOrd="0" destOrd="0" presId="urn:microsoft.com/office/officeart/2005/8/layout/vList3#1"/>
    <dgm:cxn modelId="{4B1BCCB3-EE09-4F1C-92F4-6AAC9D425927}" type="presParOf" srcId="{D2D03DC6-12C3-481F-84AF-4C9B6368F484}" destId="{27C804D9-698A-4611-A917-E8EEFD94056C}" srcOrd="0" destOrd="0" presId="urn:microsoft.com/office/officeart/2005/8/layout/vList3#1"/>
    <dgm:cxn modelId="{6D8A86B5-3A1E-494F-A414-16E0AF5D06EF}" type="presParOf" srcId="{27C804D9-698A-4611-A917-E8EEFD94056C}" destId="{3583634F-4591-410A-94C0-0E129450890C}" srcOrd="0" destOrd="0" presId="urn:microsoft.com/office/officeart/2005/8/layout/vList3#1"/>
    <dgm:cxn modelId="{F3068C63-FDD7-40BE-AFC5-E72DBB768CA3}" type="presParOf" srcId="{27C804D9-698A-4611-A917-E8EEFD94056C}" destId="{AC3CE9FB-D917-45B2-88B8-088B01E2BA8D}" srcOrd="1" destOrd="0" presId="urn:microsoft.com/office/officeart/2005/8/layout/vList3#1"/>
    <dgm:cxn modelId="{EA2854B4-1615-446A-BA4A-0C9F3E6F2BAB}" type="presParOf" srcId="{D2D03DC6-12C3-481F-84AF-4C9B6368F484}" destId="{5A84B0AF-AC26-4895-8F52-BED5F3413C8F}" srcOrd="1" destOrd="0" presId="urn:microsoft.com/office/officeart/2005/8/layout/vList3#1"/>
    <dgm:cxn modelId="{82DE692A-71FB-427A-A97A-E6C24D5F8683}" type="presParOf" srcId="{D2D03DC6-12C3-481F-84AF-4C9B6368F484}" destId="{20AC4CA0-C600-416A-89CE-DB0E2A181492}" srcOrd="2" destOrd="0" presId="urn:microsoft.com/office/officeart/2005/8/layout/vList3#1"/>
    <dgm:cxn modelId="{35E61415-A431-4670-9929-9C38A4E700D8}" type="presParOf" srcId="{20AC4CA0-C600-416A-89CE-DB0E2A181492}" destId="{02300EC4-5ED4-45D4-BF12-CBBE8475EC12}" srcOrd="0" destOrd="0" presId="urn:microsoft.com/office/officeart/2005/8/layout/vList3#1"/>
    <dgm:cxn modelId="{D760D200-6E64-42F2-BAD5-D76C66EDF0A0}" type="presParOf" srcId="{20AC4CA0-C600-416A-89CE-DB0E2A181492}" destId="{2EC83E8A-AEBF-4261-8BC9-B391C3303DFA}" srcOrd="1" destOrd="0" presId="urn:microsoft.com/office/officeart/2005/8/layout/vList3#1"/>
    <dgm:cxn modelId="{CE188272-EC9E-4C56-8215-32089D1C85CF}" type="presParOf" srcId="{D2D03DC6-12C3-481F-84AF-4C9B6368F484}" destId="{41AAE3DD-C74C-4761-9DEB-0327A46FDB4F}" srcOrd="3" destOrd="0" presId="urn:microsoft.com/office/officeart/2005/8/layout/vList3#1"/>
    <dgm:cxn modelId="{5EA76F14-A17F-4BE7-BDB3-104B45882F6B}" type="presParOf" srcId="{D2D03DC6-12C3-481F-84AF-4C9B6368F484}" destId="{BA7BAA73-7413-451D-8A33-E0F8BFE3E75C}" srcOrd="4" destOrd="0" presId="urn:microsoft.com/office/officeart/2005/8/layout/vList3#1"/>
    <dgm:cxn modelId="{BE685465-47B6-45EE-B1EB-E8961BBEB6BE}" type="presParOf" srcId="{BA7BAA73-7413-451D-8A33-E0F8BFE3E75C}" destId="{BAF1F46F-B5AF-41F6-AEEF-52B2D8CDBC47}" srcOrd="0" destOrd="0" presId="urn:microsoft.com/office/officeart/2005/8/layout/vList3#1"/>
    <dgm:cxn modelId="{34E3937E-CDDB-4474-BD2F-FD43165DBEC7}" type="presParOf" srcId="{BA7BAA73-7413-451D-8A33-E0F8BFE3E75C}" destId="{010299F4-6CBB-494A-94F4-D1EECFBFB41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C9D2C-3BFD-4289-BDCE-BBB9719BD71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6698C9-6233-447A-9A6D-FB943FD3207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  <a:endParaRPr lang="ru-RU" b="0" cap="none" spc="0" dirty="0">
            <a:ln w="0"/>
            <a:solidFill>
              <a:schemeClr val="tx1"/>
            </a:solidFill>
            <a:effectLst>
              <a:reflection blurRad="6350" stA="53000" endA="300" endPos="355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32F59-ABE6-464F-A334-CCC101C0DCD5}" type="parTrans" cxnId="{372EA534-4DE4-41E3-8C7D-75B8B776F2D6}">
      <dgm:prSet/>
      <dgm:spPr/>
      <dgm:t>
        <a:bodyPr/>
        <a:lstStyle/>
        <a:p>
          <a:endParaRPr lang="ru-RU"/>
        </a:p>
      </dgm:t>
    </dgm:pt>
    <dgm:pt modelId="{A078B1D5-A3F0-4F05-ACAA-F47442B6A6DD}" type="sibTrans" cxnId="{372EA534-4DE4-41E3-8C7D-75B8B776F2D6}">
      <dgm:prSet/>
      <dgm:spPr/>
      <dgm:t>
        <a:bodyPr/>
        <a:lstStyle/>
        <a:p>
          <a:endParaRPr lang="ru-RU"/>
        </a:p>
      </dgm:t>
    </dgm:pt>
    <dgm:pt modelId="{1B8802BC-CB85-42A4-81C6-B1ACB6A6779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B4D7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vert="vert270"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EC84F-349B-45C3-8EA5-682FCD52C90D}" type="parTrans" cxnId="{754326F6-0764-4C90-A1A8-743B1A63AAB4}">
      <dgm:prSet/>
      <dgm:spPr/>
      <dgm:t>
        <a:bodyPr/>
        <a:lstStyle/>
        <a:p>
          <a:endParaRPr lang="ru-RU"/>
        </a:p>
      </dgm:t>
    </dgm:pt>
    <dgm:pt modelId="{50B8DAA0-B81F-4ADA-9E73-6000FCEBB421}" type="sibTrans" cxnId="{754326F6-0764-4C90-A1A8-743B1A63AAB4}">
      <dgm:prSet/>
      <dgm:spPr/>
      <dgm:t>
        <a:bodyPr/>
        <a:lstStyle/>
        <a:p>
          <a:endParaRPr lang="ru-RU"/>
        </a:p>
      </dgm:t>
    </dgm:pt>
    <dgm:pt modelId="{E49F7BB2-EC28-4E44-AEDF-BCDE0BEFEAE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vert="vert270"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29F95-F877-4BFA-A307-4B25B82F7AA7}" type="parTrans" cxnId="{AE58BB9A-BAB4-4DFC-BD54-51E495B03914}">
      <dgm:prSet/>
      <dgm:spPr/>
      <dgm:t>
        <a:bodyPr/>
        <a:lstStyle/>
        <a:p>
          <a:endParaRPr lang="ru-RU"/>
        </a:p>
      </dgm:t>
    </dgm:pt>
    <dgm:pt modelId="{7A5CDD2C-57C3-4EC3-9CC0-137B1C2038DD}" type="sibTrans" cxnId="{AE58BB9A-BAB4-4DFC-BD54-51E495B03914}">
      <dgm:prSet/>
      <dgm:spPr/>
      <dgm:t>
        <a:bodyPr/>
        <a:lstStyle/>
        <a:p>
          <a:endParaRPr lang="ru-RU"/>
        </a:p>
      </dgm:t>
    </dgm:pt>
    <dgm:pt modelId="{B263E25D-05AA-4B48-A4B6-305B1055DF2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vert="vert270"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DEA0A-BAD4-4731-A4EC-74A35A4DC23C}" type="parTrans" cxnId="{9386544F-AD72-4692-AFEC-B3BA5ECAAA70}">
      <dgm:prSet/>
      <dgm:spPr/>
      <dgm:t>
        <a:bodyPr/>
        <a:lstStyle/>
        <a:p>
          <a:endParaRPr lang="ru-RU"/>
        </a:p>
      </dgm:t>
    </dgm:pt>
    <dgm:pt modelId="{D0A606E4-8C69-49A2-8BA7-67804146AD0B}" type="sibTrans" cxnId="{9386544F-AD72-4692-AFEC-B3BA5ECAAA70}">
      <dgm:prSet/>
      <dgm:spPr/>
      <dgm:t>
        <a:bodyPr/>
        <a:lstStyle/>
        <a:p>
          <a:endParaRPr lang="ru-RU"/>
        </a:p>
      </dgm:t>
    </dgm:pt>
    <dgm:pt modelId="{52E05822-71D4-47CE-BEC7-43710020EE1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vert="vert270"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AAFCD-FD1E-49DA-9B6B-9BBB1E0140DC}" type="parTrans" cxnId="{913EF7C0-F12C-417C-A4B0-74C19687F3F2}">
      <dgm:prSet/>
      <dgm:spPr/>
      <dgm:t>
        <a:bodyPr/>
        <a:lstStyle/>
        <a:p>
          <a:endParaRPr lang="ru-RU"/>
        </a:p>
      </dgm:t>
    </dgm:pt>
    <dgm:pt modelId="{BEC87DAA-90AB-4FBE-A8F3-1C63A96E1535}" type="sibTrans" cxnId="{913EF7C0-F12C-417C-A4B0-74C19687F3F2}">
      <dgm:prSet/>
      <dgm:spPr/>
      <dgm:t>
        <a:bodyPr/>
        <a:lstStyle/>
        <a:p>
          <a:endParaRPr lang="ru-RU"/>
        </a:p>
      </dgm:t>
    </dgm:pt>
    <dgm:pt modelId="{2CC8E491-0580-4E33-AF0B-EEAA520ADB7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vert="vert270"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FD6F8-9F7A-4237-AADC-232E3B4EE261}" type="parTrans" cxnId="{E7D2B9AE-464C-4265-9D78-16BCCF54D73E}">
      <dgm:prSet/>
      <dgm:spPr/>
      <dgm:t>
        <a:bodyPr/>
        <a:lstStyle/>
        <a:p>
          <a:endParaRPr lang="ru-RU"/>
        </a:p>
      </dgm:t>
    </dgm:pt>
    <dgm:pt modelId="{6C1AE516-A71E-4A5D-8760-93C0514EB243}" type="sibTrans" cxnId="{E7D2B9AE-464C-4265-9D78-16BCCF54D73E}">
      <dgm:prSet/>
      <dgm:spPr/>
      <dgm:t>
        <a:bodyPr/>
        <a:lstStyle/>
        <a:p>
          <a:endParaRPr lang="ru-RU"/>
        </a:p>
      </dgm:t>
    </dgm:pt>
    <dgm:pt modelId="{D208E8C6-1427-4BBE-AEB3-77DCC6F906DD}">
      <dgm:prSet phldrT="[Текст]"/>
      <dgm:spPr/>
      <dgm:t>
        <a:bodyPr/>
        <a:lstStyle/>
        <a:p>
          <a:endParaRPr lang="ru-RU"/>
        </a:p>
      </dgm:t>
    </dgm:pt>
    <dgm:pt modelId="{01450737-28F0-43C6-8122-C9F145123746}" type="parTrans" cxnId="{CF4B09AA-A595-406F-B192-14FCE8FA6698}">
      <dgm:prSet/>
      <dgm:spPr/>
      <dgm:t>
        <a:bodyPr/>
        <a:lstStyle/>
        <a:p>
          <a:endParaRPr lang="ru-RU"/>
        </a:p>
      </dgm:t>
    </dgm:pt>
    <dgm:pt modelId="{CC258386-4644-454A-96F9-10647049FE55}" type="sibTrans" cxnId="{CF4B09AA-A595-406F-B192-14FCE8FA6698}">
      <dgm:prSet/>
      <dgm:spPr/>
      <dgm:t>
        <a:bodyPr/>
        <a:lstStyle/>
        <a:p>
          <a:endParaRPr lang="ru-RU"/>
        </a:p>
      </dgm:t>
    </dgm:pt>
    <dgm:pt modelId="{1DEF5CD7-A60A-4E62-BFD7-A80C0C9E1C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vert="vert270"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1A29D-1DE8-4B96-97C6-02C9270A5F1E}" type="parTrans" cxnId="{8478C1BD-4C78-46CE-8BD9-B051510C3F18}">
      <dgm:prSet/>
      <dgm:spPr/>
      <dgm:t>
        <a:bodyPr/>
        <a:lstStyle/>
        <a:p>
          <a:endParaRPr lang="ru-RU"/>
        </a:p>
      </dgm:t>
    </dgm:pt>
    <dgm:pt modelId="{981A2D93-3429-42B4-B6AF-30466666C3C1}" type="sibTrans" cxnId="{8478C1BD-4C78-46CE-8BD9-B051510C3F18}">
      <dgm:prSet/>
      <dgm:spPr/>
      <dgm:t>
        <a:bodyPr/>
        <a:lstStyle/>
        <a:p>
          <a:endParaRPr lang="ru-RU"/>
        </a:p>
      </dgm:t>
    </dgm:pt>
    <dgm:pt modelId="{4A0728AE-5F7F-4166-B040-E731D4A0CAC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vert="vert270"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BE44C-63D6-4429-A497-310C32E6862B}" type="parTrans" cxnId="{AC4BBA88-FED9-45A8-B7C7-934B3FF9FA72}">
      <dgm:prSet/>
      <dgm:spPr/>
      <dgm:t>
        <a:bodyPr/>
        <a:lstStyle/>
        <a:p>
          <a:endParaRPr lang="ru-RU"/>
        </a:p>
      </dgm:t>
    </dgm:pt>
    <dgm:pt modelId="{25E96772-B60E-4C5A-868E-0C4162AA9301}" type="sibTrans" cxnId="{AC4BBA88-FED9-45A8-B7C7-934B3FF9FA72}">
      <dgm:prSet/>
      <dgm:spPr/>
      <dgm:t>
        <a:bodyPr/>
        <a:lstStyle/>
        <a:p>
          <a:endParaRPr lang="ru-RU"/>
        </a:p>
      </dgm:t>
    </dgm:pt>
    <dgm:pt modelId="{B0F042F5-016A-42EA-96D8-BE2CD5F2510B}" type="pres">
      <dgm:prSet presAssocID="{E30C9D2C-3BFD-4289-BDCE-BBB9719BD7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F89C5A-3CFD-4AB0-BCFF-320A603C9BC8}" type="pres">
      <dgm:prSet presAssocID="{AC6698C9-6233-447A-9A6D-FB943FD32074}" presName="roof" presStyleLbl="dkBgShp" presStyleIdx="0" presStyleCnt="2" custScaleY="44444"/>
      <dgm:spPr/>
      <dgm:t>
        <a:bodyPr/>
        <a:lstStyle/>
        <a:p>
          <a:endParaRPr lang="ru-RU"/>
        </a:p>
      </dgm:t>
    </dgm:pt>
    <dgm:pt modelId="{F845E8AE-6AA3-4EB7-AD39-002C1F8D92B9}" type="pres">
      <dgm:prSet presAssocID="{AC6698C9-6233-447A-9A6D-FB943FD32074}" presName="pillars" presStyleCnt="0"/>
      <dgm:spPr/>
    </dgm:pt>
    <dgm:pt modelId="{011B9175-B638-452E-A107-259F48A764AB}" type="pres">
      <dgm:prSet presAssocID="{AC6698C9-6233-447A-9A6D-FB943FD32074}" presName="pillar1" presStyleLbl="node1" presStyleIdx="0" presStyleCnt="7" custScaleX="121430" custScaleY="8941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FC00F4F-D565-44BC-9024-B7C961A3AD03}" type="pres">
      <dgm:prSet presAssocID="{E49F7BB2-EC28-4E44-AEDF-BCDE0BEFEAE8}" presName="pillarX" presStyleLbl="node1" presStyleIdx="1" presStyleCnt="7" custScaleX="116396" custScaleY="89310" custLinFactNeighborX="787" custLinFactNeighborY="58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D2C43EF-B126-4A19-B491-76DFC8EFEB1D}" type="pres">
      <dgm:prSet presAssocID="{52E05822-71D4-47CE-BEC7-43710020EE10}" presName="pillarX" presStyleLbl="node1" presStyleIdx="2" presStyleCnt="7" custScaleX="124649" custScaleY="89418" custLinFactNeighborX="2135" custLinFactNeighborY="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B21FF0F-F823-482A-B682-E53621A871AE}" type="pres">
      <dgm:prSet presAssocID="{B263E25D-05AA-4B48-A4B6-305B1055DF25}" presName="pillarX" presStyleLbl="node1" presStyleIdx="3" presStyleCnt="7" custScaleY="8941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7D713865-06DD-4048-A57D-1986BAF14BEF}" type="pres">
      <dgm:prSet presAssocID="{2CC8E491-0580-4E33-AF0B-EEAA520ADB79}" presName="pillarX" presStyleLbl="node1" presStyleIdx="4" presStyleCnt="7" custScaleY="8941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E2CBFC5-C0AD-40BA-B84B-69BEE2AD09C4}" type="pres">
      <dgm:prSet presAssocID="{1DEF5CD7-A60A-4E62-BFD7-A80C0C9E1CD6}" presName="pillarX" presStyleLbl="node1" presStyleIdx="5" presStyleCnt="7" custScaleY="894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3CF441-0D1F-4FB2-804D-3B50CAA6DEB5}" type="pres">
      <dgm:prSet presAssocID="{4A0728AE-5F7F-4166-B040-E731D4A0CACF}" presName="pillarX" presStyleLbl="node1" presStyleIdx="6" presStyleCnt="7" custScaleY="88858" custLinFactNeighborX="3189" custLinFactNeighborY="-28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11A2020-55ED-4E2B-A55C-687C7603B6CF}" type="pres">
      <dgm:prSet presAssocID="{AC6698C9-6233-447A-9A6D-FB943FD32074}" presName="base" presStyleLbl="dkBgShp" presStyleIdx="1" presStyleCnt="2" custLinFactY="199342" custLinFactNeighborX="-2773" custLinFactNeighborY="200000"/>
      <dgm:spPr/>
    </dgm:pt>
  </dgm:ptLst>
  <dgm:cxnLst>
    <dgm:cxn modelId="{CF4B09AA-A595-406F-B192-14FCE8FA6698}" srcId="{E30C9D2C-3BFD-4289-BDCE-BBB9719BD716}" destId="{D208E8C6-1427-4BBE-AEB3-77DCC6F906DD}" srcOrd="1" destOrd="0" parTransId="{01450737-28F0-43C6-8122-C9F145123746}" sibTransId="{CC258386-4644-454A-96F9-10647049FE55}"/>
    <dgm:cxn modelId="{13FC877F-2327-4917-B983-AFAD18801B5A}" type="presOf" srcId="{52E05822-71D4-47CE-BEC7-43710020EE10}" destId="{6D2C43EF-B126-4A19-B491-76DFC8EFEB1D}" srcOrd="0" destOrd="0" presId="urn:microsoft.com/office/officeart/2005/8/layout/hList3"/>
    <dgm:cxn modelId="{372EA534-4DE4-41E3-8C7D-75B8B776F2D6}" srcId="{E30C9D2C-3BFD-4289-BDCE-BBB9719BD716}" destId="{AC6698C9-6233-447A-9A6D-FB943FD32074}" srcOrd="0" destOrd="0" parTransId="{1FE32F59-ABE6-464F-A334-CCC101C0DCD5}" sibTransId="{A078B1D5-A3F0-4F05-ACAA-F47442B6A6DD}"/>
    <dgm:cxn modelId="{3D6B9793-E0FF-42D1-AB14-7E42C91BAAAA}" type="presOf" srcId="{AC6698C9-6233-447A-9A6D-FB943FD32074}" destId="{C6F89C5A-3CFD-4AB0-BCFF-320A603C9BC8}" srcOrd="0" destOrd="0" presId="urn:microsoft.com/office/officeart/2005/8/layout/hList3"/>
    <dgm:cxn modelId="{754326F6-0764-4C90-A1A8-743B1A63AAB4}" srcId="{AC6698C9-6233-447A-9A6D-FB943FD32074}" destId="{1B8802BC-CB85-42A4-81C6-B1ACB6A6779A}" srcOrd="0" destOrd="0" parTransId="{44FEC84F-349B-45C3-8EA5-682FCD52C90D}" sibTransId="{50B8DAA0-B81F-4ADA-9E73-6000FCEBB421}"/>
    <dgm:cxn modelId="{6CA9C85F-230F-46C4-965B-2B382E3FD232}" type="presOf" srcId="{B263E25D-05AA-4B48-A4B6-305B1055DF25}" destId="{9B21FF0F-F823-482A-B682-E53621A871AE}" srcOrd="0" destOrd="0" presId="urn:microsoft.com/office/officeart/2005/8/layout/hList3"/>
    <dgm:cxn modelId="{9386544F-AD72-4692-AFEC-B3BA5ECAAA70}" srcId="{AC6698C9-6233-447A-9A6D-FB943FD32074}" destId="{B263E25D-05AA-4B48-A4B6-305B1055DF25}" srcOrd="3" destOrd="0" parTransId="{8DADEA0A-BAD4-4731-A4EC-74A35A4DC23C}" sibTransId="{D0A606E4-8C69-49A2-8BA7-67804146AD0B}"/>
    <dgm:cxn modelId="{A29CE64B-4868-4A7D-AABD-16F8BAB741C2}" type="presOf" srcId="{4A0728AE-5F7F-4166-B040-E731D4A0CACF}" destId="{3A3CF441-0D1F-4FB2-804D-3B50CAA6DEB5}" srcOrd="0" destOrd="0" presId="urn:microsoft.com/office/officeart/2005/8/layout/hList3"/>
    <dgm:cxn modelId="{E33D4BF6-1834-41C9-A796-99ED227C637B}" type="presOf" srcId="{1DEF5CD7-A60A-4E62-BFD7-A80C0C9E1CD6}" destId="{5E2CBFC5-C0AD-40BA-B84B-69BEE2AD09C4}" srcOrd="0" destOrd="0" presId="urn:microsoft.com/office/officeart/2005/8/layout/hList3"/>
    <dgm:cxn modelId="{C27805D0-1606-47A9-850E-C364B34A146D}" type="presOf" srcId="{1B8802BC-CB85-42A4-81C6-B1ACB6A6779A}" destId="{011B9175-B638-452E-A107-259F48A764AB}" srcOrd="0" destOrd="0" presId="urn:microsoft.com/office/officeart/2005/8/layout/hList3"/>
    <dgm:cxn modelId="{E7D2B9AE-464C-4265-9D78-16BCCF54D73E}" srcId="{AC6698C9-6233-447A-9A6D-FB943FD32074}" destId="{2CC8E491-0580-4E33-AF0B-EEAA520ADB79}" srcOrd="4" destOrd="0" parTransId="{E1BFD6F8-9F7A-4237-AADC-232E3B4EE261}" sibTransId="{6C1AE516-A71E-4A5D-8760-93C0514EB243}"/>
    <dgm:cxn modelId="{913EF7C0-F12C-417C-A4B0-74C19687F3F2}" srcId="{AC6698C9-6233-447A-9A6D-FB943FD32074}" destId="{52E05822-71D4-47CE-BEC7-43710020EE10}" srcOrd="2" destOrd="0" parTransId="{6B5AAFCD-FD1E-49DA-9B6B-9BBB1E0140DC}" sibTransId="{BEC87DAA-90AB-4FBE-A8F3-1C63A96E1535}"/>
    <dgm:cxn modelId="{AC4BBA88-FED9-45A8-B7C7-934B3FF9FA72}" srcId="{AC6698C9-6233-447A-9A6D-FB943FD32074}" destId="{4A0728AE-5F7F-4166-B040-E731D4A0CACF}" srcOrd="6" destOrd="0" parTransId="{24CBE44C-63D6-4429-A497-310C32E6862B}" sibTransId="{25E96772-B60E-4C5A-868E-0C4162AA9301}"/>
    <dgm:cxn modelId="{28E41FE1-D1C1-4A85-BA55-C731B5C9806B}" type="presOf" srcId="{2CC8E491-0580-4E33-AF0B-EEAA520ADB79}" destId="{7D713865-06DD-4048-A57D-1986BAF14BEF}" srcOrd="0" destOrd="0" presId="urn:microsoft.com/office/officeart/2005/8/layout/hList3"/>
    <dgm:cxn modelId="{0D17BAAF-AFD5-4735-9820-EAB8CF0D5E72}" type="presOf" srcId="{E49F7BB2-EC28-4E44-AEDF-BCDE0BEFEAE8}" destId="{4FC00F4F-D565-44BC-9024-B7C961A3AD03}" srcOrd="0" destOrd="0" presId="urn:microsoft.com/office/officeart/2005/8/layout/hList3"/>
    <dgm:cxn modelId="{5C22A8D0-5B0B-420F-B962-0B9DF2429947}" type="presOf" srcId="{E30C9D2C-3BFD-4289-BDCE-BBB9719BD716}" destId="{B0F042F5-016A-42EA-96D8-BE2CD5F2510B}" srcOrd="0" destOrd="0" presId="urn:microsoft.com/office/officeart/2005/8/layout/hList3"/>
    <dgm:cxn modelId="{8478C1BD-4C78-46CE-8BD9-B051510C3F18}" srcId="{AC6698C9-6233-447A-9A6D-FB943FD32074}" destId="{1DEF5CD7-A60A-4E62-BFD7-A80C0C9E1CD6}" srcOrd="5" destOrd="0" parTransId="{52C1A29D-1DE8-4B96-97C6-02C9270A5F1E}" sibTransId="{981A2D93-3429-42B4-B6AF-30466666C3C1}"/>
    <dgm:cxn modelId="{AE58BB9A-BAB4-4DFC-BD54-51E495B03914}" srcId="{AC6698C9-6233-447A-9A6D-FB943FD32074}" destId="{E49F7BB2-EC28-4E44-AEDF-BCDE0BEFEAE8}" srcOrd="1" destOrd="0" parTransId="{16529F95-F877-4BFA-A307-4B25B82F7AA7}" sibTransId="{7A5CDD2C-57C3-4EC3-9CC0-137B1C2038DD}"/>
    <dgm:cxn modelId="{66916E6A-2E76-4380-A16F-B8AA30E0F147}" type="presParOf" srcId="{B0F042F5-016A-42EA-96D8-BE2CD5F2510B}" destId="{C6F89C5A-3CFD-4AB0-BCFF-320A603C9BC8}" srcOrd="0" destOrd="0" presId="urn:microsoft.com/office/officeart/2005/8/layout/hList3"/>
    <dgm:cxn modelId="{0A41EF69-49FC-43D3-8013-64665F88EEF8}" type="presParOf" srcId="{B0F042F5-016A-42EA-96D8-BE2CD5F2510B}" destId="{F845E8AE-6AA3-4EB7-AD39-002C1F8D92B9}" srcOrd="1" destOrd="0" presId="urn:microsoft.com/office/officeart/2005/8/layout/hList3"/>
    <dgm:cxn modelId="{081E0FAC-A2B5-49CD-AF29-C0901A512703}" type="presParOf" srcId="{F845E8AE-6AA3-4EB7-AD39-002C1F8D92B9}" destId="{011B9175-B638-452E-A107-259F48A764AB}" srcOrd="0" destOrd="0" presId="urn:microsoft.com/office/officeart/2005/8/layout/hList3"/>
    <dgm:cxn modelId="{D8422E0B-6963-488A-A839-94B82701B399}" type="presParOf" srcId="{F845E8AE-6AA3-4EB7-AD39-002C1F8D92B9}" destId="{4FC00F4F-D565-44BC-9024-B7C961A3AD03}" srcOrd="1" destOrd="0" presId="urn:microsoft.com/office/officeart/2005/8/layout/hList3"/>
    <dgm:cxn modelId="{EAADB1B4-9DD4-4990-A8FB-C5991D4F9444}" type="presParOf" srcId="{F845E8AE-6AA3-4EB7-AD39-002C1F8D92B9}" destId="{6D2C43EF-B126-4A19-B491-76DFC8EFEB1D}" srcOrd="2" destOrd="0" presId="urn:microsoft.com/office/officeart/2005/8/layout/hList3"/>
    <dgm:cxn modelId="{FC00AE2D-B4DC-4D54-A705-2946151CF607}" type="presParOf" srcId="{F845E8AE-6AA3-4EB7-AD39-002C1F8D92B9}" destId="{9B21FF0F-F823-482A-B682-E53621A871AE}" srcOrd="3" destOrd="0" presId="urn:microsoft.com/office/officeart/2005/8/layout/hList3"/>
    <dgm:cxn modelId="{313A06DF-AE27-4F00-B697-1DA7A24D9914}" type="presParOf" srcId="{F845E8AE-6AA3-4EB7-AD39-002C1F8D92B9}" destId="{7D713865-06DD-4048-A57D-1986BAF14BEF}" srcOrd="4" destOrd="0" presId="urn:microsoft.com/office/officeart/2005/8/layout/hList3"/>
    <dgm:cxn modelId="{7C958465-240B-4289-BD5A-AA564B727B9D}" type="presParOf" srcId="{F845E8AE-6AA3-4EB7-AD39-002C1F8D92B9}" destId="{5E2CBFC5-C0AD-40BA-B84B-69BEE2AD09C4}" srcOrd="5" destOrd="0" presId="urn:microsoft.com/office/officeart/2005/8/layout/hList3"/>
    <dgm:cxn modelId="{3EDACAC3-3215-45B3-A055-4DEC902DE938}" type="presParOf" srcId="{F845E8AE-6AA3-4EB7-AD39-002C1F8D92B9}" destId="{3A3CF441-0D1F-4FB2-804D-3B50CAA6DEB5}" srcOrd="6" destOrd="0" presId="urn:microsoft.com/office/officeart/2005/8/layout/hList3"/>
    <dgm:cxn modelId="{A7FDDC9B-E225-4FFC-8A3D-E6FE48D94048}" type="presParOf" srcId="{B0F042F5-016A-42EA-96D8-BE2CD5F2510B}" destId="{E11A2020-55ED-4E2B-A55C-687C7603B6C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DB7771-8BC5-4031-9328-CA9576D5BC9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9198F-3B61-4E1D-B972-2A1CEA3A4EC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3200" b="1" i="0" dirty="0" smtClean="0">
              <a:solidFill>
                <a:schemeClr val="bg1"/>
              </a:solidFill>
              <a:latin typeface="Bookman Old Style" pitchFamily="18" charset="0"/>
            </a:rPr>
            <a:t>1. Составление проекта бюджета</a:t>
          </a:r>
          <a:r>
            <a:rPr lang="ru-RU" sz="2600" dirty="0" smtClean="0"/>
            <a:t/>
          </a:r>
          <a:br>
            <a:rPr lang="ru-RU" sz="2600" dirty="0" smtClean="0"/>
          </a:br>
          <a:endParaRPr lang="ru-RU" sz="2600" dirty="0"/>
        </a:p>
      </dgm:t>
    </dgm:pt>
    <dgm:pt modelId="{2CB575BB-2701-4E6A-8642-E28CDB75E408}" type="parTrans" cxnId="{BC19BC5A-D1C5-4E7E-9B0A-ACDDB12319AB}">
      <dgm:prSet/>
      <dgm:spPr/>
      <dgm:t>
        <a:bodyPr/>
        <a:lstStyle/>
        <a:p>
          <a:endParaRPr lang="ru-RU"/>
        </a:p>
      </dgm:t>
    </dgm:pt>
    <dgm:pt modelId="{C6597B67-C7E7-4713-B16E-2BBA8449E89A}" type="sibTrans" cxnId="{BC19BC5A-D1C5-4E7E-9B0A-ACDDB12319A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A77F907-6B4F-43D3-B2AB-C3CD0B427E4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3200" b="1" i="0" dirty="0" smtClean="0">
              <a:latin typeface="Bookman Old Style" pitchFamily="18" charset="0"/>
            </a:rPr>
            <a:t>2. Рассмотрение проекта бюджета</a:t>
          </a:r>
          <a:r>
            <a:rPr lang="ru-RU" sz="2600" dirty="0" smtClean="0"/>
            <a:t/>
          </a:r>
          <a:br>
            <a:rPr lang="ru-RU" sz="2600" dirty="0" smtClean="0"/>
          </a:br>
          <a:endParaRPr lang="ru-RU" sz="2600" dirty="0"/>
        </a:p>
      </dgm:t>
    </dgm:pt>
    <dgm:pt modelId="{048ECE2B-8C05-496F-BA49-4DA7DD29E7D4}" type="parTrans" cxnId="{94A29FCD-1872-4694-B6E0-7B0891C246BC}">
      <dgm:prSet/>
      <dgm:spPr/>
      <dgm:t>
        <a:bodyPr/>
        <a:lstStyle/>
        <a:p>
          <a:endParaRPr lang="ru-RU"/>
        </a:p>
      </dgm:t>
    </dgm:pt>
    <dgm:pt modelId="{92A2E71A-DD97-4559-AFD0-1A89911B3389}" type="sibTrans" cxnId="{94A29FCD-1872-4694-B6E0-7B0891C246B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06CFE2F-0295-4E94-90ED-6F74227F381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3200" b="1" i="0" dirty="0" smtClean="0">
              <a:latin typeface="Bookman Old Style" pitchFamily="18" charset="0"/>
            </a:rPr>
            <a:t>3. Утверждение проекта бюджета</a:t>
          </a:r>
          <a:r>
            <a:rPr lang="ru-RU" sz="2600" dirty="0" smtClean="0"/>
            <a:t/>
          </a:r>
          <a:br>
            <a:rPr lang="ru-RU" sz="2600" dirty="0" smtClean="0"/>
          </a:br>
          <a:endParaRPr lang="ru-RU" sz="2600" dirty="0"/>
        </a:p>
      </dgm:t>
    </dgm:pt>
    <dgm:pt modelId="{F24E4C39-C1B1-4792-B127-0C5139DF765A}" type="parTrans" cxnId="{918B94E6-C3D4-4C8B-B160-47DB23B83954}">
      <dgm:prSet/>
      <dgm:spPr/>
      <dgm:t>
        <a:bodyPr/>
        <a:lstStyle/>
        <a:p>
          <a:endParaRPr lang="ru-RU"/>
        </a:p>
      </dgm:t>
    </dgm:pt>
    <dgm:pt modelId="{4E77412C-6CE6-4745-8111-F309CD88FDD7}" type="sibTrans" cxnId="{918B94E6-C3D4-4C8B-B160-47DB23B83954}">
      <dgm:prSet/>
      <dgm:spPr/>
      <dgm:t>
        <a:bodyPr/>
        <a:lstStyle/>
        <a:p>
          <a:endParaRPr lang="ru-RU"/>
        </a:p>
      </dgm:t>
    </dgm:pt>
    <dgm:pt modelId="{28920CED-A376-4F6B-BAA4-9C64E4FA401E}" type="pres">
      <dgm:prSet presAssocID="{5DDB7771-8BC5-4031-9328-CA9576D5BC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91AA4-15C9-4058-BF6D-5A87BBFB1F13}" type="pres">
      <dgm:prSet presAssocID="{5DDB7771-8BC5-4031-9328-CA9576D5BC98}" presName="dummyMaxCanvas" presStyleCnt="0">
        <dgm:presLayoutVars/>
      </dgm:prSet>
      <dgm:spPr/>
    </dgm:pt>
    <dgm:pt modelId="{5847DA4A-8F40-47E4-B4F3-51B383A3B9A1}" type="pres">
      <dgm:prSet presAssocID="{5DDB7771-8BC5-4031-9328-CA9576D5BC9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90DCC-64D0-4C5F-B2F2-58A8CE059304}" type="pres">
      <dgm:prSet presAssocID="{5DDB7771-8BC5-4031-9328-CA9576D5BC9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8CB96-15D5-49AA-B8E8-E7A6C4DB0D08}" type="pres">
      <dgm:prSet presAssocID="{5DDB7771-8BC5-4031-9328-CA9576D5BC9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1FCED-1E81-4A4E-90DA-3100DA6F389D}" type="pres">
      <dgm:prSet presAssocID="{5DDB7771-8BC5-4031-9328-CA9576D5BC9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B458-D7A7-4C33-BE92-29AAC0C48B59}" type="pres">
      <dgm:prSet presAssocID="{5DDB7771-8BC5-4031-9328-CA9576D5BC9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81EB9-1E4B-4964-82F5-872ADAADD859}" type="pres">
      <dgm:prSet presAssocID="{5DDB7771-8BC5-4031-9328-CA9576D5BC9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CABF-2439-43E2-99C3-F4F629FF93FB}" type="pres">
      <dgm:prSet presAssocID="{5DDB7771-8BC5-4031-9328-CA9576D5BC9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44F9C-4E0B-449F-8667-43A08D003877}" type="pres">
      <dgm:prSet presAssocID="{5DDB7771-8BC5-4031-9328-CA9576D5BC9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0ED08-25B8-4AD9-A697-572DA8E53CDF}" type="presOf" srcId="{1A77F907-6B4F-43D3-B2AB-C3CD0B427E47}" destId="{436ECABF-2439-43E2-99C3-F4F629FF93FB}" srcOrd="1" destOrd="0" presId="urn:microsoft.com/office/officeart/2005/8/layout/vProcess5"/>
    <dgm:cxn modelId="{4C314D28-4D44-43C4-AAFA-2E9F032940C2}" type="presOf" srcId="{4A59198F-3B61-4E1D-B972-2A1CEA3A4ECB}" destId="{DB881EB9-1E4B-4964-82F5-872ADAADD859}" srcOrd="1" destOrd="0" presId="urn:microsoft.com/office/officeart/2005/8/layout/vProcess5"/>
    <dgm:cxn modelId="{37EAD215-1936-460F-9221-D827597C5688}" type="presOf" srcId="{4A59198F-3B61-4E1D-B972-2A1CEA3A4ECB}" destId="{5847DA4A-8F40-47E4-B4F3-51B383A3B9A1}" srcOrd="0" destOrd="0" presId="urn:microsoft.com/office/officeart/2005/8/layout/vProcess5"/>
    <dgm:cxn modelId="{DD4257B4-5FB8-492E-815F-96E435BCC202}" type="presOf" srcId="{C6597B67-C7E7-4713-B16E-2BBA8449E89A}" destId="{1BE1FCED-1E81-4A4E-90DA-3100DA6F389D}" srcOrd="0" destOrd="0" presId="urn:microsoft.com/office/officeart/2005/8/layout/vProcess5"/>
    <dgm:cxn modelId="{F42BC39D-B0D3-4CE0-ACAA-7D1624926759}" type="presOf" srcId="{106CFE2F-0295-4E94-90ED-6F74227F3813}" destId="{5B38CB96-15D5-49AA-B8E8-E7A6C4DB0D08}" srcOrd="0" destOrd="0" presId="urn:microsoft.com/office/officeart/2005/8/layout/vProcess5"/>
    <dgm:cxn modelId="{0FCA7698-0D08-4432-B2F9-A96C7591E818}" type="presOf" srcId="{5DDB7771-8BC5-4031-9328-CA9576D5BC98}" destId="{28920CED-A376-4F6B-BAA4-9C64E4FA401E}" srcOrd="0" destOrd="0" presId="urn:microsoft.com/office/officeart/2005/8/layout/vProcess5"/>
    <dgm:cxn modelId="{94A29FCD-1872-4694-B6E0-7B0891C246BC}" srcId="{5DDB7771-8BC5-4031-9328-CA9576D5BC98}" destId="{1A77F907-6B4F-43D3-B2AB-C3CD0B427E47}" srcOrd="1" destOrd="0" parTransId="{048ECE2B-8C05-496F-BA49-4DA7DD29E7D4}" sibTransId="{92A2E71A-DD97-4559-AFD0-1A89911B3389}"/>
    <dgm:cxn modelId="{2A7983BA-C7D9-4C14-A183-712A8D57EEF9}" type="presOf" srcId="{92A2E71A-DD97-4559-AFD0-1A89911B3389}" destId="{F7E9B458-D7A7-4C33-BE92-29AAC0C48B59}" srcOrd="0" destOrd="0" presId="urn:microsoft.com/office/officeart/2005/8/layout/vProcess5"/>
    <dgm:cxn modelId="{1487EFD8-3D26-4D0A-9899-CF34A929149B}" type="presOf" srcId="{1A77F907-6B4F-43D3-B2AB-C3CD0B427E47}" destId="{3FF90DCC-64D0-4C5F-B2F2-58A8CE059304}" srcOrd="0" destOrd="0" presId="urn:microsoft.com/office/officeart/2005/8/layout/vProcess5"/>
    <dgm:cxn modelId="{918B94E6-C3D4-4C8B-B160-47DB23B83954}" srcId="{5DDB7771-8BC5-4031-9328-CA9576D5BC98}" destId="{106CFE2F-0295-4E94-90ED-6F74227F3813}" srcOrd="2" destOrd="0" parTransId="{F24E4C39-C1B1-4792-B127-0C5139DF765A}" sibTransId="{4E77412C-6CE6-4745-8111-F309CD88FDD7}"/>
    <dgm:cxn modelId="{03E3173B-03AB-4755-B59F-9D21150FE0D0}" type="presOf" srcId="{106CFE2F-0295-4E94-90ED-6F74227F3813}" destId="{F1A44F9C-4E0B-449F-8667-43A08D003877}" srcOrd="1" destOrd="0" presId="urn:microsoft.com/office/officeart/2005/8/layout/vProcess5"/>
    <dgm:cxn modelId="{BC19BC5A-D1C5-4E7E-9B0A-ACDDB12319AB}" srcId="{5DDB7771-8BC5-4031-9328-CA9576D5BC98}" destId="{4A59198F-3B61-4E1D-B972-2A1CEA3A4ECB}" srcOrd="0" destOrd="0" parTransId="{2CB575BB-2701-4E6A-8642-E28CDB75E408}" sibTransId="{C6597B67-C7E7-4713-B16E-2BBA8449E89A}"/>
    <dgm:cxn modelId="{972B8CFD-6950-4106-A781-12325C1A4E63}" type="presParOf" srcId="{28920CED-A376-4F6B-BAA4-9C64E4FA401E}" destId="{9CF91AA4-15C9-4058-BF6D-5A87BBFB1F13}" srcOrd="0" destOrd="0" presId="urn:microsoft.com/office/officeart/2005/8/layout/vProcess5"/>
    <dgm:cxn modelId="{38FA2A5B-65DC-44D7-B4EE-2899C32465E9}" type="presParOf" srcId="{28920CED-A376-4F6B-BAA4-9C64E4FA401E}" destId="{5847DA4A-8F40-47E4-B4F3-51B383A3B9A1}" srcOrd="1" destOrd="0" presId="urn:microsoft.com/office/officeart/2005/8/layout/vProcess5"/>
    <dgm:cxn modelId="{C38EE6D5-C476-4749-BBED-74CDC9FACFB8}" type="presParOf" srcId="{28920CED-A376-4F6B-BAA4-9C64E4FA401E}" destId="{3FF90DCC-64D0-4C5F-B2F2-58A8CE059304}" srcOrd="2" destOrd="0" presId="urn:microsoft.com/office/officeart/2005/8/layout/vProcess5"/>
    <dgm:cxn modelId="{F6586DBF-489D-427F-BD0A-3E4F14C9D1D9}" type="presParOf" srcId="{28920CED-A376-4F6B-BAA4-9C64E4FA401E}" destId="{5B38CB96-15D5-49AA-B8E8-E7A6C4DB0D08}" srcOrd="3" destOrd="0" presId="urn:microsoft.com/office/officeart/2005/8/layout/vProcess5"/>
    <dgm:cxn modelId="{E768CA6D-5FAD-4BF4-998E-62F04F92AD6B}" type="presParOf" srcId="{28920CED-A376-4F6B-BAA4-9C64E4FA401E}" destId="{1BE1FCED-1E81-4A4E-90DA-3100DA6F389D}" srcOrd="4" destOrd="0" presId="urn:microsoft.com/office/officeart/2005/8/layout/vProcess5"/>
    <dgm:cxn modelId="{CF12D2E6-B684-46D9-9D20-DD15B84FF5D7}" type="presParOf" srcId="{28920CED-A376-4F6B-BAA4-9C64E4FA401E}" destId="{F7E9B458-D7A7-4C33-BE92-29AAC0C48B59}" srcOrd="5" destOrd="0" presId="urn:microsoft.com/office/officeart/2005/8/layout/vProcess5"/>
    <dgm:cxn modelId="{AD636435-E7F0-4C7C-B7F6-BD22C6C414D9}" type="presParOf" srcId="{28920CED-A376-4F6B-BAA4-9C64E4FA401E}" destId="{DB881EB9-1E4B-4964-82F5-872ADAADD859}" srcOrd="6" destOrd="0" presId="urn:microsoft.com/office/officeart/2005/8/layout/vProcess5"/>
    <dgm:cxn modelId="{F5CD92A4-467F-4414-B3E6-F526F897ABB8}" type="presParOf" srcId="{28920CED-A376-4F6B-BAA4-9C64E4FA401E}" destId="{436ECABF-2439-43E2-99C3-F4F629FF93FB}" srcOrd="7" destOrd="0" presId="urn:microsoft.com/office/officeart/2005/8/layout/vProcess5"/>
    <dgm:cxn modelId="{4C619821-2DE7-4498-BCE9-4545D22BE4F0}" type="presParOf" srcId="{28920CED-A376-4F6B-BAA4-9C64E4FA401E}" destId="{F1A44F9C-4E0B-449F-8667-43A08D00387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E99EA9-B413-4629-B0A9-29317D3846FA}" type="doc">
      <dgm:prSet loTypeId="urn:microsoft.com/office/officeart/2005/8/layout/hList7#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F4C434-D9A8-43F4-A490-BF3A2C177EA2}">
      <dgm:prSet phldrT="[Текст]" custT="1"/>
      <dgm:spPr/>
      <dgm:t>
        <a:bodyPr/>
        <a:lstStyle/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Объявление на официальном сайте администрации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Почтовского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сельского поселения и на портале Правительства Республики Крым о проведении Публичных слушаний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endParaRPr lang="ru-RU" dirty="0"/>
        </a:p>
      </dgm:t>
    </dgm:pt>
    <dgm:pt modelId="{9A7C97C2-7FD3-4D1D-B722-90287B4218D2}" type="parTrans" cxnId="{E31B84BD-5D8B-4E6D-8E7A-3B4DED78B812}">
      <dgm:prSet/>
      <dgm:spPr/>
      <dgm:t>
        <a:bodyPr/>
        <a:lstStyle/>
        <a:p>
          <a:endParaRPr lang="ru-RU"/>
        </a:p>
      </dgm:t>
    </dgm:pt>
    <dgm:pt modelId="{835342DA-0B8C-4C48-B089-5557A92D72E1}" type="sibTrans" cxnId="{E31B84BD-5D8B-4E6D-8E7A-3B4DED78B812}">
      <dgm:prSet/>
      <dgm:spPr/>
      <dgm:t>
        <a:bodyPr/>
        <a:lstStyle/>
        <a:p>
          <a:endParaRPr lang="ru-RU"/>
        </a:p>
      </dgm:t>
    </dgm:pt>
    <dgm:pt modelId="{CE1F6976-FD1B-49CD-A1F2-17100452468C}">
      <dgm:prSet phldrT="[Текст]" custT="1"/>
      <dgm:spPr/>
      <dgm:t>
        <a:bodyPr/>
        <a:lstStyle/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Внесение предложений</a:t>
          </a:r>
          <a:br>
            <a:rPr lang="ru-RU" sz="1600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по бюджету на Публичные</a:t>
          </a:r>
          <a:br>
            <a:rPr lang="ru-RU" sz="1600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слушания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endParaRPr lang="ru-RU" dirty="0"/>
        </a:p>
      </dgm:t>
    </dgm:pt>
    <dgm:pt modelId="{1A7E14B1-827A-4A1F-A8F0-2BB434ADBE25}" type="parTrans" cxnId="{AD127C8A-2A73-4531-9669-DCCF3657F115}">
      <dgm:prSet/>
      <dgm:spPr/>
      <dgm:t>
        <a:bodyPr/>
        <a:lstStyle/>
        <a:p>
          <a:endParaRPr lang="ru-RU"/>
        </a:p>
      </dgm:t>
    </dgm:pt>
    <dgm:pt modelId="{CABBFC22-E8E5-4244-8BBF-F2F8F2B327AD}" type="sibTrans" cxnId="{AD127C8A-2A73-4531-9669-DCCF3657F115}">
      <dgm:prSet/>
      <dgm:spPr/>
      <dgm:t>
        <a:bodyPr/>
        <a:lstStyle/>
        <a:p>
          <a:endParaRPr lang="ru-RU"/>
        </a:p>
      </dgm:t>
    </dgm:pt>
    <dgm:pt modelId="{BBA47ACA-C332-4F5B-96AC-6B6CCF6088E2}">
      <dgm:prSet phldrT="[Текст]" custT="1"/>
      <dgm:spPr/>
      <dgm:t>
        <a:bodyPr/>
        <a:lstStyle/>
        <a:p>
          <a:endParaRPr lang="ru-RU" sz="1600" b="0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Регистрация перед началом</a:t>
          </a:r>
          <a:br>
            <a:rPr lang="ru-RU" sz="1600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 проведения и участие в Публичных</a:t>
          </a:r>
          <a:endParaRPr lang="ru-RU" dirty="0"/>
        </a:p>
      </dgm:t>
    </dgm:pt>
    <dgm:pt modelId="{E647880F-BC84-4C3A-8BD1-45892C59FFE4}" type="parTrans" cxnId="{041C7E85-8875-4A86-B58D-61E5813ED45C}">
      <dgm:prSet/>
      <dgm:spPr/>
      <dgm:t>
        <a:bodyPr/>
        <a:lstStyle/>
        <a:p>
          <a:endParaRPr lang="ru-RU"/>
        </a:p>
      </dgm:t>
    </dgm:pt>
    <dgm:pt modelId="{10206875-F432-44D3-9B94-7DEBD6838C04}" type="sibTrans" cxnId="{041C7E85-8875-4A86-B58D-61E5813ED45C}">
      <dgm:prSet/>
      <dgm:spPr/>
      <dgm:t>
        <a:bodyPr/>
        <a:lstStyle/>
        <a:p>
          <a:endParaRPr lang="ru-RU"/>
        </a:p>
      </dgm:t>
    </dgm:pt>
    <dgm:pt modelId="{8601E950-2B6F-4E1F-A200-EF95FC19610A}">
      <dgm:prSet phldrT="[Текст]" custT="1"/>
      <dgm:spPr/>
      <dgm:t>
        <a:bodyPr/>
        <a:lstStyle/>
        <a:p>
          <a:r>
            <a:rPr lang="ru-RU" sz="1600" b="1" i="0" smtClean="0">
              <a:latin typeface="Times New Roman" pitchFamily="18" charset="0"/>
              <a:cs typeface="Times New Roman" pitchFamily="18" charset="0"/>
            </a:rPr>
            <a:t>слушаниях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 smtClean="0"/>
        </a:p>
        <a:p>
          <a:endParaRPr lang="ru-RU" dirty="0"/>
        </a:p>
      </dgm:t>
    </dgm:pt>
    <dgm:pt modelId="{876739B0-B54A-4EEC-B3D1-F4384537E778}" type="parTrans" cxnId="{230A35D7-1256-4F93-873D-B6C6401B14FA}">
      <dgm:prSet/>
      <dgm:spPr/>
    </dgm:pt>
    <dgm:pt modelId="{7B7C3F23-8FF6-48D2-AD3E-5611A580E581}" type="sibTrans" cxnId="{230A35D7-1256-4F93-873D-B6C6401B14FA}">
      <dgm:prSet/>
      <dgm:spPr/>
    </dgm:pt>
    <dgm:pt modelId="{7D291770-E5A2-4895-8F4E-71A0BF56A023}" type="pres">
      <dgm:prSet presAssocID="{E2E99EA9-B413-4629-B0A9-29317D3846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AA4CE1-48CE-4E93-98E0-5EB5A5AEC7F1}" type="pres">
      <dgm:prSet presAssocID="{E2E99EA9-B413-4629-B0A9-29317D3846FA}" presName="fgShape" presStyleLbl="fgShp" presStyleIdx="0" presStyleCnt="1" custAng="10800000" custFlipVert="0" custScaleX="575" custScaleY="6413" custLinFactNeighborX="0" custLinFactNeighborY="505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D6CB69E2-4074-4348-9E16-106B41CFE191}" type="pres">
      <dgm:prSet presAssocID="{E2E99EA9-B413-4629-B0A9-29317D3846FA}" presName="linComp" presStyleCnt="0"/>
      <dgm:spPr/>
    </dgm:pt>
    <dgm:pt modelId="{BD0BA4EB-F721-4B99-BE65-60283EF5CE51}" type="pres">
      <dgm:prSet presAssocID="{C6F4C434-D9A8-43F4-A490-BF3A2C177EA2}" presName="compNode" presStyleCnt="0"/>
      <dgm:spPr/>
    </dgm:pt>
    <dgm:pt modelId="{77A95EEF-F650-4306-9C13-E203F8A36BC5}" type="pres">
      <dgm:prSet presAssocID="{C6F4C434-D9A8-43F4-A490-BF3A2C177EA2}" presName="bkgdShape" presStyleLbl="node1" presStyleIdx="0" presStyleCnt="4"/>
      <dgm:spPr/>
      <dgm:t>
        <a:bodyPr/>
        <a:lstStyle/>
        <a:p>
          <a:endParaRPr lang="ru-RU"/>
        </a:p>
      </dgm:t>
    </dgm:pt>
    <dgm:pt modelId="{6ECD4B2A-6804-4CC0-BA76-4FA849428931}" type="pres">
      <dgm:prSet presAssocID="{C6F4C434-D9A8-43F4-A490-BF3A2C177EA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130C4-AA87-4B11-B252-7A1B80586400}" type="pres">
      <dgm:prSet presAssocID="{C6F4C434-D9A8-43F4-A490-BF3A2C177EA2}" presName="invisiNode" presStyleLbl="node1" presStyleIdx="0" presStyleCnt="4"/>
      <dgm:spPr/>
    </dgm:pt>
    <dgm:pt modelId="{B7B4EB89-FEDB-4EFA-83AA-FF84C7F67E94}" type="pres">
      <dgm:prSet presAssocID="{C6F4C434-D9A8-43F4-A490-BF3A2C177EA2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2C85CF-C4F8-4EA1-8F99-395C7902AF27}" type="pres">
      <dgm:prSet presAssocID="{835342DA-0B8C-4C48-B089-5557A92D72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1EE4B7-F401-41C5-BDCD-4C2EBADDD5FE}" type="pres">
      <dgm:prSet presAssocID="{CE1F6976-FD1B-49CD-A1F2-17100452468C}" presName="compNode" presStyleCnt="0"/>
      <dgm:spPr/>
    </dgm:pt>
    <dgm:pt modelId="{7623724C-5C4C-40E0-9A2F-BBEEC988EF8D}" type="pres">
      <dgm:prSet presAssocID="{CE1F6976-FD1B-49CD-A1F2-17100452468C}" presName="bkgdShape" presStyleLbl="node1" presStyleIdx="1" presStyleCnt="4" custLinFactNeighborX="-1021"/>
      <dgm:spPr/>
      <dgm:t>
        <a:bodyPr/>
        <a:lstStyle/>
        <a:p>
          <a:endParaRPr lang="ru-RU"/>
        </a:p>
      </dgm:t>
    </dgm:pt>
    <dgm:pt modelId="{37750442-1EBD-46AC-B67C-C33F00A739AF}" type="pres">
      <dgm:prSet presAssocID="{CE1F6976-FD1B-49CD-A1F2-17100452468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91A97-F179-4E54-B08C-7F0396C77A6A}" type="pres">
      <dgm:prSet presAssocID="{CE1F6976-FD1B-49CD-A1F2-17100452468C}" presName="invisiNode" presStyleLbl="node1" presStyleIdx="1" presStyleCnt="4"/>
      <dgm:spPr/>
    </dgm:pt>
    <dgm:pt modelId="{7414C81A-F4BF-4F2D-A107-A624078BC9D8}" type="pres">
      <dgm:prSet presAssocID="{CE1F6976-FD1B-49CD-A1F2-17100452468C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ED337A-D5A6-43FF-84B0-9E361CFF401F}" type="pres">
      <dgm:prSet presAssocID="{CABBFC22-E8E5-4244-8BBF-F2F8F2B327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29DE4C-CB0F-4E26-BDE5-9CC0FEFB819D}" type="pres">
      <dgm:prSet presAssocID="{BBA47ACA-C332-4F5B-96AC-6B6CCF6088E2}" presName="compNode" presStyleCnt="0"/>
      <dgm:spPr/>
    </dgm:pt>
    <dgm:pt modelId="{29BA1B9F-F2E8-40E8-87F6-0B9EDC6A89B1}" type="pres">
      <dgm:prSet presAssocID="{BBA47ACA-C332-4F5B-96AC-6B6CCF6088E2}" presName="bkgdShape" presStyleLbl="node1" presStyleIdx="2" presStyleCnt="4"/>
      <dgm:spPr/>
      <dgm:t>
        <a:bodyPr/>
        <a:lstStyle/>
        <a:p>
          <a:endParaRPr lang="ru-RU"/>
        </a:p>
      </dgm:t>
    </dgm:pt>
    <dgm:pt modelId="{DAB991AE-52BB-4946-B343-CA800678F30F}" type="pres">
      <dgm:prSet presAssocID="{BBA47ACA-C332-4F5B-96AC-6B6CCF6088E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A8F51-9952-4BED-A4AC-A134E5FAF834}" type="pres">
      <dgm:prSet presAssocID="{BBA47ACA-C332-4F5B-96AC-6B6CCF6088E2}" presName="invisiNode" presStyleLbl="node1" presStyleIdx="2" presStyleCnt="4"/>
      <dgm:spPr/>
    </dgm:pt>
    <dgm:pt modelId="{0A897271-3BF4-4F37-9F99-A552DD3B4D20}" type="pres">
      <dgm:prSet presAssocID="{BBA47ACA-C332-4F5B-96AC-6B6CCF6088E2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A70E9AE-52A1-47C0-B0BD-D5DC89EF0FC0}" type="pres">
      <dgm:prSet presAssocID="{10206875-F432-44D3-9B94-7DEBD6838C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668C7C-AD25-459C-9EF4-F2F84F45F7F5}" type="pres">
      <dgm:prSet presAssocID="{8601E950-2B6F-4E1F-A200-EF95FC19610A}" presName="compNode" presStyleCnt="0"/>
      <dgm:spPr/>
    </dgm:pt>
    <dgm:pt modelId="{922D5CC4-7A7C-4D4C-82F8-C431AD432200}" type="pres">
      <dgm:prSet presAssocID="{8601E950-2B6F-4E1F-A200-EF95FC19610A}" presName="bkgdShape" presStyleLbl="node1" presStyleIdx="3" presStyleCnt="4"/>
      <dgm:spPr/>
      <dgm:t>
        <a:bodyPr/>
        <a:lstStyle/>
        <a:p>
          <a:endParaRPr lang="ru-RU"/>
        </a:p>
      </dgm:t>
    </dgm:pt>
    <dgm:pt modelId="{64A5FA3E-EDC1-46AD-8E52-259694657636}" type="pres">
      <dgm:prSet presAssocID="{8601E950-2B6F-4E1F-A200-EF95FC19610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CC05E-403F-43A3-9BA8-6A176F6AFD8D}" type="pres">
      <dgm:prSet presAssocID="{8601E950-2B6F-4E1F-A200-EF95FC19610A}" presName="invisiNode" presStyleLbl="node1" presStyleIdx="3" presStyleCnt="4"/>
      <dgm:spPr/>
    </dgm:pt>
    <dgm:pt modelId="{06BDE11F-EF39-4093-99D0-C18226EA0B6C}" type="pres">
      <dgm:prSet presAssocID="{8601E950-2B6F-4E1F-A200-EF95FC19610A}" presName="imagNode" presStyleLbl="fgImgPlace1" presStyleIdx="3" presStyleCnt="4"/>
      <dgm:spPr/>
    </dgm:pt>
  </dgm:ptLst>
  <dgm:cxnLst>
    <dgm:cxn modelId="{AD127C8A-2A73-4531-9669-DCCF3657F115}" srcId="{E2E99EA9-B413-4629-B0A9-29317D3846FA}" destId="{CE1F6976-FD1B-49CD-A1F2-17100452468C}" srcOrd="1" destOrd="0" parTransId="{1A7E14B1-827A-4A1F-A8F0-2BB434ADBE25}" sibTransId="{CABBFC22-E8E5-4244-8BBF-F2F8F2B327AD}"/>
    <dgm:cxn modelId="{100C84B8-384E-448F-815C-08CD13ED35E1}" type="presOf" srcId="{CE1F6976-FD1B-49CD-A1F2-17100452468C}" destId="{37750442-1EBD-46AC-B67C-C33F00A739AF}" srcOrd="1" destOrd="0" presId="urn:microsoft.com/office/officeart/2005/8/layout/hList7#1"/>
    <dgm:cxn modelId="{230A35D7-1256-4F93-873D-B6C6401B14FA}" srcId="{E2E99EA9-B413-4629-B0A9-29317D3846FA}" destId="{8601E950-2B6F-4E1F-A200-EF95FC19610A}" srcOrd="3" destOrd="0" parTransId="{876739B0-B54A-4EEC-B3D1-F4384537E778}" sibTransId="{7B7C3F23-8FF6-48D2-AD3E-5611A580E581}"/>
    <dgm:cxn modelId="{E31B84BD-5D8B-4E6D-8E7A-3B4DED78B812}" srcId="{E2E99EA9-B413-4629-B0A9-29317D3846FA}" destId="{C6F4C434-D9A8-43F4-A490-BF3A2C177EA2}" srcOrd="0" destOrd="0" parTransId="{9A7C97C2-7FD3-4D1D-B722-90287B4218D2}" sibTransId="{835342DA-0B8C-4C48-B089-5557A92D72E1}"/>
    <dgm:cxn modelId="{A7ACB5B6-68A2-4EF6-BDD0-3DDB255A019A}" type="presOf" srcId="{C6F4C434-D9A8-43F4-A490-BF3A2C177EA2}" destId="{77A95EEF-F650-4306-9C13-E203F8A36BC5}" srcOrd="0" destOrd="0" presId="urn:microsoft.com/office/officeart/2005/8/layout/hList7#1"/>
    <dgm:cxn modelId="{8E26B97E-0D62-45FD-8212-575BFA8B620E}" type="presOf" srcId="{835342DA-0B8C-4C48-B089-5557A92D72E1}" destId="{6C2C85CF-C4F8-4EA1-8F99-395C7902AF27}" srcOrd="0" destOrd="0" presId="urn:microsoft.com/office/officeart/2005/8/layout/hList7#1"/>
    <dgm:cxn modelId="{0F4EEC97-66B1-4090-8612-B047E5A4E297}" type="presOf" srcId="{CE1F6976-FD1B-49CD-A1F2-17100452468C}" destId="{7623724C-5C4C-40E0-9A2F-BBEEC988EF8D}" srcOrd="0" destOrd="0" presId="urn:microsoft.com/office/officeart/2005/8/layout/hList7#1"/>
    <dgm:cxn modelId="{C8145241-8107-4FFA-B631-7334068273E6}" type="presOf" srcId="{10206875-F432-44D3-9B94-7DEBD6838C04}" destId="{5A70E9AE-52A1-47C0-B0BD-D5DC89EF0FC0}" srcOrd="0" destOrd="0" presId="urn:microsoft.com/office/officeart/2005/8/layout/hList7#1"/>
    <dgm:cxn modelId="{6A03E94E-EE10-4369-AE5E-A8E7A45A6CF3}" type="presOf" srcId="{CABBFC22-E8E5-4244-8BBF-F2F8F2B327AD}" destId="{BFED337A-D5A6-43FF-84B0-9E361CFF401F}" srcOrd="0" destOrd="0" presId="urn:microsoft.com/office/officeart/2005/8/layout/hList7#1"/>
    <dgm:cxn modelId="{0790DF0A-B07B-43A7-9EEA-A6B5FC5916D7}" type="presOf" srcId="{BBA47ACA-C332-4F5B-96AC-6B6CCF6088E2}" destId="{29BA1B9F-F2E8-40E8-87F6-0B9EDC6A89B1}" srcOrd="0" destOrd="0" presId="urn:microsoft.com/office/officeart/2005/8/layout/hList7#1"/>
    <dgm:cxn modelId="{6C58DEC0-351E-4412-B9B2-CF3C6CEFC847}" type="presOf" srcId="{8601E950-2B6F-4E1F-A200-EF95FC19610A}" destId="{64A5FA3E-EDC1-46AD-8E52-259694657636}" srcOrd="1" destOrd="0" presId="urn:microsoft.com/office/officeart/2005/8/layout/hList7#1"/>
    <dgm:cxn modelId="{3098AD00-8ED7-4B81-90A8-A623D6579740}" type="presOf" srcId="{8601E950-2B6F-4E1F-A200-EF95FC19610A}" destId="{922D5CC4-7A7C-4D4C-82F8-C431AD432200}" srcOrd="0" destOrd="0" presId="urn:microsoft.com/office/officeart/2005/8/layout/hList7#1"/>
    <dgm:cxn modelId="{7F23C04F-2A6F-42BC-8AB8-6982741F808D}" type="presOf" srcId="{BBA47ACA-C332-4F5B-96AC-6B6CCF6088E2}" destId="{DAB991AE-52BB-4946-B343-CA800678F30F}" srcOrd="1" destOrd="0" presId="urn:microsoft.com/office/officeart/2005/8/layout/hList7#1"/>
    <dgm:cxn modelId="{041C7E85-8875-4A86-B58D-61E5813ED45C}" srcId="{E2E99EA9-B413-4629-B0A9-29317D3846FA}" destId="{BBA47ACA-C332-4F5B-96AC-6B6CCF6088E2}" srcOrd="2" destOrd="0" parTransId="{E647880F-BC84-4C3A-8BD1-45892C59FFE4}" sibTransId="{10206875-F432-44D3-9B94-7DEBD6838C04}"/>
    <dgm:cxn modelId="{1A56D40A-A833-42BF-BC1D-D0B3BF8106E8}" type="presOf" srcId="{E2E99EA9-B413-4629-B0A9-29317D3846FA}" destId="{7D291770-E5A2-4895-8F4E-71A0BF56A023}" srcOrd="0" destOrd="0" presId="urn:microsoft.com/office/officeart/2005/8/layout/hList7#1"/>
    <dgm:cxn modelId="{588E2558-8BCF-43AB-BC05-D1E6A4386EC3}" type="presOf" srcId="{C6F4C434-D9A8-43F4-A490-BF3A2C177EA2}" destId="{6ECD4B2A-6804-4CC0-BA76-4FA849428931}" srcOrd="1" destOrd="0" presId="urn:microsoft.com/office/officeart/2005/8/layout/hList7#1"/>
    <dgm:cxn modelId="{6825CCF6-9C73-4DED-9F3B-4F1507F5BAAA}" type="presParOf" srcId="{7D291770-E5A2-4895-8F4E-71A0BF56A023}" destId="{1CAA4CE1-48CE-4E93-98E0-5EB5A5AEC7F1}" srcOrd="0" destOrd="0" presId="urn:microsoft.com/office/officeart/2005/8/layout/hList7#1"/>
    <dgm:cxn modelId="{ADB1CE5F-FBAA-4B3C-B447-EE6E059CA05D}" type="presParOf" srcId="{7D291770-E5A2-4895-8F4E-71A0BF56A023}" destId="{D6CB69E2-4074-4348-9E16-106B41CFE191}" srcOrd="1" destOrd="0" presId="urn:microsoft.com/office/officeart/2005/8/layout/hList7#1"/>
    <dgm:cxn modelId="{C59085C4-0DB6-4E76-8F56-6D42CE93E30F}" type="presParOf" srcId="{D6CB69E2-4074-4348-9E16-106B41CFE191}" destId="{BD0BA4EB-F721-4B99-BE65-60283EF5CE51}" srcOrd="0" destOrd="0" presId="urn:microsoft.com/office/officeart/2005/8/layout/hList7#1"/>
    <dgm:cxn modelId="{E6BCEF01-6A4B-49F2-A363-D65E93E88B49}" type="presParOf" srcId="{BD0BA4EB-F721-4B99-BE65-60283EF5CE51}" destId="{77A95EEF-F650-4306-9C13-E203F8A36BC5}" srcOrd="0" destOrd="0" presId="urn:microsoft.com/office/officeart/2005/8/layout/hList7#1"/>
    <dgm:cxn modelId="{365A28DF-DD86-4F57-87F9-EE0808F0C926}" type="presParOf" srcId="{BD0BA4EB-F721-4B99-BE65-60283EF5CE51}" destId="{6ECD4B2A-6804-4CC0-BA76-4FA849428931}" srcOrd="1" destOrd="0" presId="urn:microsoft.com/office/officeart/2005/8/layout/hList7#1"/>
    <dgm:cxn modelId="{11FDDD04-7B13-45A7-9C2E-13BEF01DD885}" type="presParOf" srcId="{BD0BA4EB-F721-4B99-BE65-60283EF5CE51}" destId="{9D8130C4-AA87-4B11-B252-7A1B80586400}" srcOrd="2" destOrd="0" presId="urn:microsoft.com/office/officeart/2005/8/layout/hList7#1"/>
    <dgm:cxn modelId="{6A1C9C45-70AD-4D57-B2E9-6EA5BE918690}" type="presParOf" srcId="{BD0BA4EB-F721-4B99-BE65-60283EF5CE51}" destId="{B7B4EB89-FEDB-4EFA-83AA-FF84C7F67E94}" srcOrd="3" destOrd="0" presId="urn:microsoft.com/office/officeart/2005/8/layout/hList7#1"/>
    <dgm:cxn modelId="{BEBA14E2-8E50-4D89-BEB8-E37901DBD664}" type="presParOf" srcId="{D6CB69E2-4074-4348-9E16-106B41CFE191}" destId="{6C2C85CF-C4F8-4EA1-8F99-395C7902AF27}" srcOrd="1" destOrd="0" presId="urn:microsoft.com/office/officeart/2005/8/layout/hList7#1"/>
    <dgm:cxn modelId="{FD30DE7F-E799-4A07-8C07-CDE691854425}" type="presParOf" srcId="{D6CB69E2-4074-4348-9E16-106B41CFE191}" destId="{B21EE4B7-F401-41C5-BDCD-4C2EBADDD5FE}" srcOrd="2" destOrd="0" presId="urn:microsoft.com/office/officeart/2005/8/layout/hList7#1"/>
    <dgm:cxn modelId="{B7894F2F-0E6D-4CCC-9308-E065EBE2FD30}" type="presParOf" srcId="{B21EE4B7-F401-41C5-BDCD-4C2EBADDD5FE}" destId="{7623724C-5C4C-40E0-9A2F-BBEEC988EF8D}" srcOrd="0" destOrd="0" presId="urn:microsoft.com/office/officeart/2005/8/layout/hList7#1"/>
    <dgm:cxn modelId="{41C7AD91-0C34-4B5B-B8B4-993556D27483}" type="presParOf" srcId="{B21EE4B7-F401-41C5-BDCD-4C2EBADDD5FE}" destId="{37750442-1EBD-46AC-B67C-C33F00A739AF}" srcOrd="1" destOrd="0" presId="urn:microsoft.com/office/officeart/2005/8/layout/hList7#1"/>
    <dgm:cxn modelId="{702AC5DC-65FF-48A5-A617-E01DCDEA54C0}" type="presParOf" srcId="{B21EE4B7-F401-41C5-BDCD-4C2EBADDD5FE}" destId="{D7491A97-F179-4E54-B08C-7F0396C77A6A}" srcOrd="2" destOrd="0" presId="urn:microsoft.com/office/officeart/2005/8/layout/hList7#1"/>
    <dgm:cxn modelId="{823814E9-735F-4AF1-AB88-BBC71618E960}" type="presParOf" srcId="{B21EE4B7-F401-41C5-BDCD-4C2EBADDD5FE}" destId="{7414C81A-F4BF-4F2D-A107-A624078BC9D8}" srcOrd="3" destOrd="0" presId="urn:microsoft.com/office/officeart/2005/8/layout/hList7#1"/>
    <dgm:cxn modelId="{0CA3AF17-8845-4384-A166-49C2E1E4B474}" type="presParOf" srcId="{D6CB69E2-4074-4348-9E16-106B41CFE191}" destId="{BFED337A-D5A6-43FF-84B0-9E361CFF401F}" srcOrd="3" destOrd="0" presId="urn:microsoft.com/office/officeart/2005/8/layout/hList7#1"/>
    <dgm:cxn modelId="{7B76C751-2A3E-4FB5-AEC6-D16EB66FE7A2}" type="presParOf" srcId="{D6CB69E2-4074-4348-9E16-106B41CFE191}" destId="{2E29DE4C-CB0F-4E26-BDE5-9CC0FEFB819D}" srcOrd="4" destOrd="0" presId="urn:microsoft.com/office/officeart/2005/8/layout/hList7#1"/>
    <dgm:cxn modelId="{22782138-0526-43CE-93E0-ED313909ABE4}" type="presParOf" srcId="{2E29DE4C-CB0F-4E26-BDE5-9CC0FEFB819D}" destId="{29BA1B9F-F2E8-40E8-87F6-0B9EDC6A89B1}" srcOrd="0" destOrd="0" presId="urn:microsoft.com/office/officeart/2005/8/layout/hList7#1"/>
    <dgm:cxn modelId="{F2DFD12C-552B-4839-8C7A-CCCD671AD517}" type="presParOf" srcId="{2E29DE4C-CB0F-4E26-BDE5-9CC0FEFB819D}" destId="{DAB991AE-52BB-4946-B343-CA800678F30F}" srcOrd="1" destOrd="0" presId="urn:microsoft.com/office/officeart/2005/8/layout/hList7#1"/>
    <dgm:cxn modelId="{B0A4E907-1B72-44DB-836C-D7155D37C0C7}" type="presParOf" srcId="{2E29DE4C-CB0F-4E26-BDE5-9CC0FEFB819D}" destId="{C7DA8F51-9952-4BED-A4AC-A134E5FAF834}" srcOrd="2" destOrd="0" presId="urn:microsoft.com/office/officeart/2005/8/layout/hList7#1"/>
    <dgm:cxn modelId="{BF73E34E-337E-4F61-8E7F-23875739BDB1}" type="presParOf" srcId="{2E29DE4C-CB0F-4E26-BDE5-9CC0FEFB819D}" destId="{0A897271-3BF4-4F37-9F99-A552DD3B4D20}" srcOrd="3" destOrd="0" presId="urn:microsoft.com/office/officeart/2005/8/layout/hList7#1"/>
    <dgm:cxn modelId="{EBA4A773-9863-4104-845C-17B6DBC51E8E}" type="presParOf" srcId="{D6CB69E2-4074-4348-9E16-106B41CFE191}" destId="{5A70E9AE-52A1-47C0-B0BD-D5DC89EF0FC0}" srcOrd="5" destOrd="0" presId="urn:microsoft.com/office/officeart/2005/8/layout/hList7#1"/>
    <dgm:cxn modelId="{60F5A3EB-591E-41A1-9434-066F147BDB77}" type="presParOf" srcId="{D6CB69E2-4074-4348-9E16-106B41CFE191}" destId="{C7668C7C-AD25-459C-9EF4-F2F84F45F7F5}" srcOrd="6" destOrd="0" presId="urn:microsoft.com/office/officeart/2005/8/layout/hList7#1"/>
    <dgm:cxn modelId="{2A75E24F-A9D0-47F2-9C9A-69E8447D4497}" type="presParOf" srcId="{C7668C7C-AD25-459C-9EF4-F2F84F45F7F5}" destId="{922D5CC4-7A7C-4D4C-82F8-C431AD432200}" srcOrd="0" destOrd="0" presId="urn:microsoft.com/office/officeart/2005/8/layout/hList7#1"/>
    <dgm:cxn modelId="{389257B9-79F3-4C1E-AA67-C8AF26C2D2B8}" type="presParOf" srcId="{C7668C7C-AD25-459C-9EF4-F2F84F45F7F5}" destId="{64A5FA3E-EDC1-46AD-8E52-259694657636}" srcOrd="1" destOrd="0" presId="urn:microsoft.com/office/officeart/2005/8/layout/hList7#1"/>
    <dgm:cxn modelId="{0A1B2978-27D3-409B-AF8C-91E4C45ED5DE}" type="presParOf" srcId="{C7668C7C-AD25-459C-9EF4-F2F84F45F7F5}" destId="{7A7CC05E-403F-43A3-9BA8-6A176F6AFD8D}" srcOrd="2" destOrd="0" presId="urn:microsoft.com/office/officeart/2005/8/layout/hList7#1"/>
    <dgm:cxn modelId="{6CBF3D03-F213-4F63-BB98-689067D62546}" type="presParOf" srcId="{C7668C7C-AD25-459C-9EF4-F2F84F45F7F5}" destId="{06BDE11F-EF39-4093-99D0-C18226EA0B6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097C8-3C30-424A-8977-56D3336CCEAE}">
      <dsp:nvSpPr>
        <dsp:cNvPr id="0" name=""/>
        <dsp:cNvSpPr/>
      </dsp:nvSpPr>
      <dsp:spPr>
        <a:xfrm>
          <a:off x="3855627" y="1201004"/>
          <a:ext cx="2710705" cy="40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81"/>
              </a:lnTo>
              <a:lnTo>
                <a:pt x="2710705" y="225281"/>
              </a:lnTo>
              <a:lnTo>
                <a:pt x="2710705" y="400056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864D4E6E-F02D-462E-9415-CB4A3BFD3B3C}">
      <dsp:nvSpPr>
        <dsp:cNvPr id="0" name=""/>
        <dsp:cNvSpPr/>
      </dsp:nvSpPr>
      <dsp:spPr>
        <a:xfrm>
          <a:off x="3902038" y="2943078"/>
          <a:ext cx="2259462" cy="55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542"/>
              </a:lnTo>
              <a:lnTo>
                <a:pt x="2259462" y="378542"/>
              </a:lnTo>
              <a:lnTo>
                <a:pt x="2259462" y="55331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9AD27DE-74DD-4667-ADF1-9CC5641886EC}">
      <dsp:nvSpPr>
        <dsp:cNvPr id="0" name=""/>
        <dsp:cNvSpPr/>
      </dsp:nvSpPr>
      <dsp:spPr>
        <a:xfrm>
          <a:off x="3809907" y="2943078"/>
          <a:ext cx="91440" cy="553317"/>
        </a:xfrm>
        <a:custGeom>
          <a:avLst/>
          <a:gdLst/>
          <a:ahLst/>
          <a:cxnLst/>
          <a:rect l="0" t="0" r="0" b="0"/>
          <a:pathLst>
            <a:path>
              <a:moveTo>
                <a:pt x="92130" y="0"/>
              </a:moveTo>
              <a:lnTo>
                <a:pt x="92130" y="378542"/>
              </a:lnTo>
              <a:lnTo>
                <a:pt x="45720" y="378542"/>
              </a:lnTo>
              <a:lnTo>
                <a:pt x="45720" y="55331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450C8865-961E-4029-B23A-E5F68FCB7674}">
      <dsp:nvSpPr>
        <dsp:cNvPr id="0" name=""/>
        <dsp:cNvSpPr/>
      </dsp:nvSpPr>
      <dsp:spPr>
        <a:xfrm>
          <a:off x="1549754" y="2943078"/>
          <a:ext cx="2352284" cy="553317"/>
        </a:xfrm>
        <a:custGeom>
          <a:avLst/>
          <a:gdLst/>
          <a:ahLst/>
          <a:cxnLst/>
          <a:rect l="0" t="0" r="0" b="0"/>
          <a:pathLst>
            <a:path>
              <a:moveTo>
                <a:pt x="2352284" y="0"/>
              </a:moveTo>
              <a:lnTo>
                <a:pt x="2352284" y="378542"/>
              </a:lnTo>
              <a:lnTo>
                <a:pt x="0" y="378542"/>
              </a:lnTo>
              <a:lnTo>
                <a:pt x="0" y="55331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4B2B9A01-9379-4840-BCA7-033CC7BFA55C}">
      <dsp:nvSpPr>
        <dsp:cNvPr id="0" name=""/>
        <dsp:cNvSpPr/>
      </dsp:nvSpPr>
      <dsp:spPr>
        <a:xfrm>
          <a:off x="3809907" y="1201004"/>
          <a:ext cx="91440" cy="544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294"/>
              </a:lnTo>
              <a:lnTo>
                <a:pt x="92130" y="369294"/>
              </a:lnTo>
              <a:lnTo>
                <a:pt x="92130" y="544068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AA78BA29-838F-4762-B7CD-12C5592E8D48}">
      <dsp:nvSpPr>
        <dsp:cNvPr id="0" name=""/>
        <dsp:cNvSpPr/>
      </dsp:nvSpPr>
      <dsp:spPr>
        <a:xfrm>
          <a:off x="1093719" y="1201004"/>
          <a:ext cx="2761908" cy="472056"/>
        </a:xfrm>
        <a:custGeom>
          <a:avLst/>
          <a:gdLst/>
          <a:ahLst/>
          <a:cxnLst/>
          <a:rect l="0" t="0" r="0" b="0"/>
          <a:pathLst>
            <a:path>
              <a:moveTo>
                <a:pt x="2761908" y="0"/>
              </a:moveTo>
              <a:lnTo>
                <a:pt x="2761908" y="297281"/>
              </a:lnTo>
              <a:lnTo>
                <a:pt x="0" y="297281"/>
              </a:lnTo>
              <a:lnTo>
                <a:pt x="0" y="472056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302B21D5-CCC8-4D19-ACC6-022D4D2D805B}">
      <dsp:nvSpPr>
        <dsp:cNvPr id="0" name=""/>
        <dsp:cNvSpPr/>
      </dsp:nvSpPr>
      <dsp:spPr>
        <a:xfrm>
          <a:off x="2912315" y="2998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"/>
                <a:satMod val="300000"/>
              </a:schemeClr>
            </a:gs>
            <a:gs pos="34000">
              <a:schemeClr val="accent3">
                <a:tint val="13500"/>
                <a:satMod val="250000"/>
              </a:schemeClr>
            </a:gs>
            <a:gs pos="100000">
              <a:schemeClr val="accent3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05D845A-2100-4EC7-ACC6-08C7C46D2E4B}">
      <dsp:nvSpPr>
        <dsp:cNvPr id="0" name=""/>
        <dsp:cNvSpPr/>
      </dsp:nvSpPr>
      <dsp:spPr>
        <a:xfrm>
          <a:off x="3121940" y="202141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Какие бывают бюджеты?</a:t>
          </a:r>
          <a:endParaRPr lang="ru-RU" sz="1800" kern="1200" dirty="0"/>
        </a:p>
      </dsp:txBody>
      <dsp:txXfrm>
        <a:off x="3121940" y="202141"/>
        <a:ext cx="1886623" cy="1198006"/>
      </dsp:txXfrm>
    </dsp:sp>
    <dsp:sp modelId="{E14456F1-5DA0-47DE-BE40-43CD60A94294}">
      <dsp:nvSpPr>
        <dsp:cNvPr id="0" name=""/>
        <dsp:cNvSpPr/>
      </dsp:nvSpPr>
      <dsp:spPr>
        <a:xfrm>
          <a:off x="150407" y="1673060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4E792D6E-0CE1-46D0-B959-78AF215B09F1}">
      <dsp:nvSpPr>
        <dsp:cNvPr id="0" name=""/>
        <dsp:cNvSpPr/>
      </dsp:nvSpPr>
      <dsp:spPr>
        <a:xfrm>
          <a:off x="360032" y="1872204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Bookman Old Style" pitchFamily="18" charset="0"/>
            </a:rPr>
            <a:t>Бюджеты семей</a:t>
          </a:r>
          <a:endParaRPr lang="ru-RU" sz="1800" b="0" i="0" kern="1200" dirty="0">
            <a:latin typeface="Bookman Old Style" pitchFamily="18" charset="0"/>
          </a:endParaRPr>
        </a:p>
      </dsp:txBody>
      <dsp:txXfrm>
        <a:off x="360032" y="1872204"/>
        <a:ext cx="1886623" cy="1198006"/>
      </dsp:txXfrm>
    </dsp:sp>
    <dsp:sp modelId="{AE8BD6EA-F65E-4BE4-BB5A-4071D6694A97}">
      <dsp:nvSpPr>
        <dsp:cNvPr id="0" name=""/>
        <dsp:cNvSpPr/>
      </dsp:nvSpPr>
      <dsp:spPr>
        <a:xfrm>
          <a:off x="2958726" y="1745072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EE795B4D-0879-4257-A2FA-34B053E5B596}">
      <dsp:nvSpPr>
        <dsp:cNvPr id="0" name=""/>
        <dsp:cNvSpPr/>
      </dsp:nvSpPr>
      <dsp:spPr>
        <a:xfrm>
          <a:off x="3168351" y="1944216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man Old Style" pitchFamily="18" charset="0"/>
            </a:rPr>
            <a:t>Бюджеты публично-правовых организаций</a:t>
          </a:r>
          <a:endParaRPr lang="ru-RU" sz="1800" kern="1200" dirty="0">
            <a:latin typeface="Bookman Old Style" pitchFamily="18" charset="0"/>
          </a:endParaRPr>
        </a:p>
      </dsp:txBody>
      <dsp:txXfrm>
        <a:off x="3168351" y="1944216"/>
        <a:ext cx="1886623" cy="1198006"/>
      </dsp:txXfrm>
    </dsp:sp>
    <dsp:sp modelId="{D26049EF-D399-400C-830C-EE24012A307E}">
      <dsp:nvSpPr>
        <dsp:cNvPr id="0" name=""/>
        <dsp:cNvSpPr/>
      </dsp:nvSpPr>
      <dsp:spPr>
        <a:xfrm>
          <a:off x="606442" y="3496396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C5BE992-D435-4D22-BDCC-609BDD18DD4A}">
      <dsp:nvSpPr>
        <dsp:cNvPr id="0" name=""/>
        <dsp:cNvSpPr/>
      </dsp:nvSpPr>
      <dsp:spPr>
        <a:xfrm>
          <a:off x="816067" y="3695539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man Old Style" pitchFamily="18" charset="0"/>
            </a:rPr>
            <a:t>Российской Федерации (федеральный бюджет, бюджеты государственных внебюджетных фондов РФ)</a:t>
          </a:r>
          <a:endParaRPr lang="ru-RU" sz="1200" kern="1200" dirty="0">
            <a:latin typeface="Bookman Old Style" pitchFamily="18" charset="0"/>
          </a:endParaRPr>
        </a:p>
      </dsp:txBody>
      <dsp:txXfrm>
        <a:off x="816067" y="3695539"/>
        <a:ext cx="1886623" cy="1198006"/>
      </dsp:txXfrm>
    </dsp:sp>
    <dsp:sp modelId="{3DAAD0F9-BBD9-4F8D-9F1C-112DCDF8426B}">
      <dsp:nvSpPr>
        <dsp:cNvPr id="0" name=""/>
        <dsp:cNvSpPr/>
      </dsp:nvSpPr>
      <dsp:spPr>
        <a:xfrm>
          <a:off x="2912315" y="3496396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0B37CEE-78B7-435F-A9D4-F29759290F4F}">
      <dsp:nvSpPr>
        <dsp:cNvPr id="0" name=""/>
        <dsp:cNvSpPr/>
      </dsp:nvSpPr>
      <dsp:spPr>
        <a:xfrm>
          <a:off x="3121940" y="3695539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man Old Style" pitchFamily="18" charset="0"/>
            </a:rPr>
            <a:t>субъектов РФ (региональные бюджеты, бюджеты территориальных фондов)</a:t>
          </a:r>
          <a:endParaRPr lang="ru-RU" sz="1200" kern="1200" dirty="0">
            <a:latin typeface="Bookman Old Style" pitchFamily="18" charset="0"/>
          </a:endParaRPr>
        </a:p>
      </dsp:txBody>
      <dsp:txXfrm>
        <a:off x="3121940" y="3695539"/>
        <a:ext cx="1886623" cy="1198006"/>
      </dsp:txXfrm>
    </dsp:sp>
    <dsp:sp modelId="{673FD29B-2478-4241-8589-95ABB5A0A48A}">
      <dsp:nvSpPr>
        <dsp:cNvPr id="0" name=""/>
        <dsp:cNvSpPr/>
      </dsp:nvSpPr>
      <dsp:spPr>
        <a:xfrm>
          <a:off x="5218189" y="3496396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BD2229F-5D21-44A9-9EB4-BF63391DEC81}">
      <dsp:nvSpPr>
        <dsp:cNvPr id="0" name=""/>
        <dsp:cNvSpPr/>
      </dsp:nvSpPr>
      <dsp:spPr>
        <a:xfrm>
          <a:off x="5427813" y="3695539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itchFamily="18" charset="0"/>
            </a:rPr>
            <a:t>муниципальных образований (местные бюджеты)</a:t>
          </a:r>
          <a:endParaRPr lang="ru-RU" sz="1400" kern="1200" dirty="0">
            <a:latin typeface="Bookman Old Style" pitchFamily="18" charset="0"/>
          </a:endParaRPr>
        </a:p>
      </dsp:txBody>
      <dsp:txXfrm>
        <a:off x="5427813" y="3695539"/>
        <a:ext cx="1886623" cy="1198006"/>
      </dsp:txXfrm>
    </dsp:sp>
    <dsp:sp modelId="{795E0722-C067-44B9-B94B-27C821B65D12}">
      <dsp:nvSpPr>
        <dsp:cNvPr id="0" name=""/>
        <dsp:cNvSpPr/>
      </dsp:nvSpPr>
      <dsp:spPr>
        <a:xfrm>
          <a:off x="5623020" y="1601060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A9E61146-D625-4B11-B255-1C1D6612C4F7}">
      <dsp:nvSpPr>
        <dsp:cNvPr id="0" name=""/>
        <dsp:cNvSpPr/>
      </dsp:nvSpPr>
      <dsp:spPr>
        <a:xfrm>
          <a:off x="5832645" y="1800204"/>
          <a:ext cx="1886623" cy="1198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man Old Style" pitchFamily="18" charset="0"/>
            </a:rPr>
            <a:t>Бюджеты организаций</a:t>
          </a:r>
          <a:endParaRPr lang="ru-RU" sz="1800" kern="1200" dirty="0">
            <a:latin typeface="Bookman Old Style" pitchFamily="18" charset="0"/>
          </a:endParaRPr>
        </a:p>
      </dsp:txBody>
      <dsp:txXfrm>
        <a:off x="5832645" y="1800204"/>
        <a:ext cx="1886623" cy="11980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E2C303-4DEF-4953-B2AC-21213CA552DE}">
      <dsp:nvSpPr>
        <dsp:cNvPr id="0" name=""/>
        <dsp:cNvSpPr/>
      </dsp:nvSpPr>
      <dsp:spPr>
        <a:xfrm>
          <a:off x="747282" y="655927"/>
          <a:ext cx="2415148" cy="83874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66F4-2366-4F7F-A0E6-856770F15615}">
      <dsp:nvSpPr>
        <dsp:cNvPr id="0" name=""/>
        <dsp:cNvSpPr/>
      </dsp:nvSpPr>
      <dsp:spPr>
        <a:xfrm>
          <a:off x="1724575" y="2709739"/>
          <a:ext cx="468052" cy="299553"/>
        </a:xfrm>
        <a:prstGeom prst="downArrow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84383E69-D034-433B-A03D-D5A60E381345}">
      <dsp:nvSpPr>
        <dsp:cNvPr id="0" name=""/>
        <dsp:cNvSpPr/>
      </dsp:nvSpPr>
      <dsp:spPr>
        <a:xfrm>
          <a:off x="866504" y="3067915"/>
          <a:ext cx="2246649" cy="56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/>
              <a:solidFill>
                <a:schemeClr val="accent3"/>
              </a:solidFill>
              <a:effectLst/>
              <a:latin typeface="Bookman Old Style" pitchFamily="18" charset="0"/>
            </a:rPr>
            <a:t>ПРОФИЦИТ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itchFamily="18" charset="0"/>
            </a:rPr>
            <a:t>превышение доходов над расходами</a:t>
          </a:r>
          <a:endParaRPr lang="ru-RU" sz="1400" kern="1200" dirty="0">
            <a:latin typeface="Bookman Old Style" pitchFamily="18" charset="0"/>
          </a:endParaRPr>
        </a:p>
      </dsp:txBody>
      <dsp:txXfrm>
        <a:off x="866504" y="3067915"/>
        <a:ext cx="2246649" cy="561662"/>
      </dsp:txXfrm>
    </dsp:sp>
    <dsp:sp modelId="{35844284-8B1A-46F8-AE72-68CB7B0B0EFE}">
      <dsp:nvSpPr>
        <dsp:cNvPr id="0" name=""/>
        <dsp:cNvSpPr/>
      </dsp:nvSpPr>
      <dsp:spPr>
        <a:xfrm>
          <a:off x="679278" y="821270"/>
          <a:ext cx="1008886" cy="551850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Bookman Old Style" pitchFamily="18" charset="0"/>
            </a:rPr>
            <a:t>Расходы</a:t>
          </a:r>
          <a:endParaRPr lang="ru-RU" sz="1100" b="1" kern="1200" dirty="0">
            <a:latin typeface="Bookman Old Style" pitchFamily="18" charset="0"/>
          </a:endParaRPr>
        </a:p>
      </dsp:txBody>
      <dsp:txXfrm>
        <a:off x="679278" y="821270"/>
        <a:ext cx="1008886" cy="551850"/>
      </dsp:txXfrm>
    </dsp:sp>
    <dsp:sp modelId="{D79C5C48-096B-44D4-BDA3-68A505F79E7A}">
      <dsp:nvSpPr>
        <dsp:cNvPr id="0" name=""/>
        <dsp:cNvSpPr/>
      </dsp:nvSpPr>
      <dsp:spPr>
        <a:xfrm>
          <a:off x="1559254" y="509234"/>
          <a:ext cx="1952335" cy="1154536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man Old Style" pitchFamily="18" charset="0"/>
            </a:rPr>
            <a:t>Доходы + источники финансирования бюджета</a:t>
          </a:r>
          <a:endParaRPr lang="ru-RU" sz="1200" kern="1200" dirty="0">
            <a:latin typeface="Bookman Old Style" pitchFamily="18" charset="0"/>
          </a:endParaRPr>
        </a:p>
      </dsp:txBody>
      <dsp:txXfrm>
        <a:off x="1559254" y="509234"/>
        <a:ext cx="1952335" cy="1154536"/>
      </dsp:txXfrm>
    </dsp:sp>
    <dsp:sp modelId="{83C5407B-F48C-4AAE-A76D-71E81FFACF46}">
      <dsp:nvSpPr>
        <dsp:cNvPr id="0" name=""/>
        <dsp:cNvSpPr/>
      </dsp:nvSpPr>
      <dsp:spPr>
        <a:xfrm>
          <a:off x="639943" y="571638"/>
          <a:ext cx="2636477" cy="20968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0A2374-ED77-4984-880E-2DED8F779721}">
      <dsp:nvSpPr>
        <dsp:cNvPr id="0" name=""/>
        <dsp:cNvSpPr/>
      </dsp:nvSpPr>
      <dsp:spPr>
        <a:xfrm>
          <a:off x="582185" y="805364"/>
          <a:ext cx="2043587" cy="70971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08A2F-1A89-492F-B9E2-47C4C43A9502}">
      <dsp:nvSpPr>
        <dsp:cNvPr id="0" name=""/>
        <dsp:cNvSpPr/>
      </dsp:nvSpPr>
      <dsp:spPr>
        <a:xfrm>
          <a:off x="1391125" y="2664295"/>
          <a:ext cx="396043" cy="253468"/>
        </a:xfrm>
        <a:prstGeom prst="downArrow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12FF686E-146F-4F3D-BE44-739347893A9A}">
      <dsp:nvSpPr>
        <dsp:cNvPr id="0" name=""/>
        <dsp:cNvSpPr/>
      </dsp:nvSpPr>
      <dsp:spPr>
        <a:xfrm>
          <a:off x="482166" y="2635655"/>
          <a:ext cx="2249960" cy="695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/>
              <a:solidFill>
                <a:schemeClr val="accent3"/>
              </a:solidFill>
              <a:effectLst/>
              <a:latin typeface="Bookman Old Style" pitchFamily="18" charset="0"/>
            </a:rPr>
            <a:t>ДЕФИЦИТ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itchFamily="18" charset="0"/>
            </a:rPr>
            <a:t>превышение расходов над доходами</a:t>
          </a:r>
          <a:endParaRPr lang="ru-RU" sz="1400" kern="1200" dirty="0">
            <a:latin typeface="Bookman Old Style" pitchFamily="18" charset="0"/>
          </a:endParaRPr>
        </a:p>
      </dsp:txBody>
      <dsp:txXfrm>
        <a:off x="482166" y="2635655"/>
        <a:ext cx="2249960" cy="695903"/>
      </dsp:txXfrm>
    </dsp:sp>
    <dsp:sp modelId="{523EA2C6-E77D-4599-BB2F-24670D51EE15}">
      <dsp:nvSpPr>
        <dsp:cNvPr id="0" name=""/>
        <dsp:cNvSpPr/>
      </dsp:nvSpPr>
      <dsp:spPr>
        <a:xfrm>
          <a:off x="1426763" y="864095"/>
          <a:ext cx="1476529" cy="789599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Bookman Old Style" pitchFamily="18" charset="0"/>
            </a:rPr>
            <a:t>Доходы + источники финансирования  бюджета</a:t>
          </a:r>
          <a:endParaRPr lang="ru-RU" sz="1100" b="0" kern="1200" dirty="0">
            <a:latin typeface="Bookman Old Style" pitchFamily="18" charset="0"/>
          </a:endParaRPr>
        </a:p>
      </dsp:txBody>
      <dsp:txXfrm>
        <a:off x="1426763" y="864095"/>
        <a:ext cx="1476529" cy="789599"/>
      </dsp:txXfrm>
    </dsp:sp>
    <dsp:sp modelId="{E5A3ABA4-F5A7-4B04-9062-37B6784ADC83}">
      <dsp:nvSpPr>
        <dsp:cNvPr id="0" name=""/>
        <dsp:cNvSpPr/>
      </dsp:nvSpPr>
      <dsp:spPr>
        <a:xfrm>
          <a:off x="94980" y="432049"/>
          <a:ext cx="1771732" cy="1137648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Расходы</a:t>
          </a:r>
          <a:endParaRPr lang="ru-RU" sz="1800" b="1" kern="1200" dirty="0">
            <a:latin typeface="Bookman Old Style" pitchFamily="18" charset="0"/>
          </a:endParaRPr>
        </a:p>
      </dsp:txBody>
      <dsp:txXfrm>
        <a:off x="94980" y="432049"/>
        <a:ext cx="1771732" cy="1137648"/>
      </dsp:txXfrm>
    </dsp:sp>
    <dsp:sp modelId="{A01AAC40-92A3-47A4-9E3E-F591DC1FBB50}">
      <dsp:nvSpPr>
        <dsp:cNvPr id="0" name=""/>
        <dsp:cNvSpPr/>
      </dsp:nvSpPr>
      <dsp:spPr>
        <a:xfrm>
          <a:off x="310993" y="504053"/>
          <a:ext cx="2551144" cy="20970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A8D8E0-FD30-4120-91A2-D868F1268A41}">
      <dsp:nvSpPr>
        <dsp:cNvPr id="0" name=""/>
        <dsp:cNvSpPr/>
      </dsp:nvSpPr>
      <dsp:spPr>
        <a:xfrm>
          <a:off x="1080115" y="1152125"/>
          <a:ext cx="2345152" cy="8144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C510-368C-49B4-8578-84FFB58ADD87}">
      <dsp:nvSpPr>
        <dsp:cNvPr id="0" name=""/>
        <dsp:cNvSpPr/>
      </dsp:nvSpPr>
      <dsp:spPr>
        <a:xfrm>
          <a:off x="1944218" y="3096345"/>
          <a:ext cx="454487" cy="290871"/>
        </a:xfrm>
        <a:prstGeom prst="downArrow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EA30F27B-AD34-40B6-A17F-5497F1B46C32}">
      <dsp:nvSpPr>
        <dsp:cNvPr id="0" name=""/>
        <dsp:cNvSpPr/>
      </dsp:nvSpPr>
      <dsp:spPr>
        <a:xfrm>
          <a:off x="669368" y="3528393"/>
          <a:ext cx="2715010" cy="545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/>
              <a:solidFill>
                <a:schemeClr val="accent3"/>
              </a:solidFill>
              <a:effectLst/>
              <a:latin typeface="Bookman Old Style" pitchFamily="18" charset="0"/>
            </a:rPr>
            <a:t>СБАЛАНСИРОВАННОСТЬ БЮДЖЕТА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man Old Style" pitchFamily="18" charset="0"/>
            </a:rPr>
            <a:t>соответствие доходов и расходов</a:t>
          </a:r>
          <a:endParaRPr lang="ru-RU" sz="1400" kern="1200" dirty="0">
            <a:latin typeface="Bookman Old Style" pitchFamily="18" charset="0"/>
          </a:endParaRPr>
        </a:p>
      </dsp:txBody>
      <dsp:txXfrm>
        <a:off x="669368" y="3528393"/>
        <a:ext cx="2715010" cy="545384"/>
      </dsp:txXfrm>
    </dsp:sp>
    <dsp:sp modelId="{4A7AB658-54A8-4D82-A1A3-81DDC09A9FDD}">
      <dsp:nvSpPr>
        <dsp:cNvPr id="0" name=""/>
        <dsp:cNvSpPr/>
      </dsp:nvSpPr>
      <dsp:spPr>
        <a:xfrm>
          <a:off x="360036" y="1008109"/>
          <a:ext cx="1630205" cy="818084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man Old Style" pitchFamily="18" charset="0"/>
            </a:rPr>
            <a:t>Расходы</a:t>
          </a:r>
          <a:endParaRPr lang="ru-RU" sz="1200" b="1" kern="1200" dirty="0">
            <a:latin typeface="Bookman Old Style" pitchFamily="18" charset="0"/>
          </a:endParaRPr>
        </a:p>
      </dsp:txBody>
      <dsp:txXfrm>
        <a:off x="360036" y="1008109"/>
        <a:ext cx="1630205" cy="818084"/>
      </dsp:txXfrm>
    </dsp:sp>
    <dsp:sp modelId="{74BDCAFE-0A3B-4A9F-B9DC-2207A2B56476}">
      <dsp:nvSpPr>
        <dsp:cNvPr id="0" name=""/>
        <dsp:cNvSpPr/>
      </dsp:nvSpPr>
      <dsp:spPr>
        <a:xfrm>
          <a:off x="2005706" y="936105"/>
          <a:ext cx="1630189" cy="818076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Bookman Old Style" pitchFamily="18" charset="0"/>
            </a:rPr>
            <a:t>Доходы + источники </a:t>
          </a:r>
          <a:r>
            <a:rPr lang="ru-RU" sz="1200" b="0" kern="1200" dirty="0" smtClean="0">
              <a:latin typeface="Bookman Old Style" pitchFamily="18" charset="0"/>
            </a:rPr>
            <a:t>финансирования</a:t>
          </a:r>
          <a:r>
            <a:rPr lang="ru-RU" sz="1100" b="0" kern="1200" dirty="0" smtClean="0">
              <a:latin typeface="Bookman Old Style" pitchFamily="18" charset="0"/>
            </a:rPr>
            <a:t> бюджета</a:t>
          </a:r>
          <a:endParaRPr lang="ru-RU" sz="1100" b="0" kern="1200" dirty="0">
            <a:latin typeface="Bookman Old Style" pitchFamily="18" charset="0"/>
          </a:endParaRPr>
        </a:p>
      </dsp:txBody>
      <dsp:txXfrm>
        <a:off x="2005706" y="936105"/>
        <a:ext cx="1630189" cy="818076"/>
      </dsp:txXfrm>
    </dsp:sp>
    <dsp:sp modelId="{64F77ABB-7729-45DB-B3C5-28713B59B11D}">
      <dsp:nvSpPr>
        <dsp:cNvPr id="0" name=""/>
        <dsp:cNvSpPr/>
      </dsp:nvSpPr>
      <dsp:spPr>
        <a:xfrm>
          <a:off x="720081" y="1008113"/>
          <a:ext cx="2814045" cy="20361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9DF8B-9909-430C-867F-DCE0FE29BBCF}">
      <dsp:nvSpPr>
        <dsp:cNvPr id="0" name=""/>
        <dsp:cNvSpPr/>
      </dsp:nvSpPr>
      <dsp:spPr>
        <a:xfrm rot="5400000">
          <a:off x="-199635" y="196103"/>
          <a:ext cx="1377213" cy="9918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latin typeface="Bookman Old Style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Bookman Old Style" pitchFamily="18" charset="0"/>
            </a:rPr>
            <a:t>НАЛОГОВЫЕ ДОХОДЫ</a:t>
          </a:r>
          <a:endParaRPr lang="ru-RU" sz="800" b="1" kern="1200" dirty="0">
            <a:latin typeface="Bookman Old Style" pitchFamily="18" charset="0"/>
          </a:endParaRPr>
        </a:p>
      </dsp:txBody>
      <dsp:txXfrm rot="5400000">
        <a:off x="-199635" y="196103"/>
        <a:ext cx="1377213" cy="991833"/>
      </dsp:txXfrm>
    </dsp:sp>
    <dsp:sp modelId="{A9E9FC47-9C97-45F5-927D-3C96B5A190B9}">
      <dsp:nvSpPr>
        <dsp:cNvPr id="0" name=""/>
        <dsp:cNvSpPr/>
      </dsp:nvSpPr>
      <dsp:spPr>
        <a:xfrm rot="5400000">
          <a:off x="4289848" y="-3318853"/>
          <a:ext cx="895188" cy="7532894"/>
        </a:xfrm>
        <a:prstGeom prst="round2SameRect">
          <a:avLst/>
        </a:prstGeom>
        <a:gradFill rotWithShape="1">
          <a:gsLst>
            <a:gs pos="0">
              <a:schemeClr val="accent3">
                <a:tint val="10000"/>
                <a:satMod val="300000"/>
              </a:schemeClr>
            </a:gs>
            <a:gs pos="34000">
              <a:schemeClr val="accent3">
                <a:tint val="13500"/>
                <a:satMod val="250000"/>
              </a:schemeClr>
            </a:gs>
            <a:gs pos="100000">
              <a:schemeClr val="accent3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Поступления в бюджет от уплаты налогов, установленных Налоговым кодексом РФ: налог на доходы физических лиц, акцизы по подакцизным товарам, земельный налог, налог на имущество и другие.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 rot="5400000">
        <a:off x="4289848" y="-3318853"/>
        <a:ext cx="895188" cy="7532894"/>
      </dsp:txXfrm>
    </dsp:sp>
    <dsp:sp modelId="{2485A63B-FCB3-4EFA-B0ED-0EFC2349A602}">
      <dsp:nvSpPr>
        <dsp:cNvPr id="0" name=""/>
        <dsp:cNvSpPr/>
      </dsp:nvSpPr>
      <dsp:spPr>
        <a:xfrm rot="5400000">
          <a:off x="-213527" y="1390183"/>
          <a:ext cx="1377213" cy="964049"/>
        </a:xfrm>
        <a:prstGeom prst="chevron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Bookman Old Style" pitchFamily="18" charset="0"/>
            </a:rPr>
            <a:t>НЕНАЛОГОВЫЕ ДОХОДЫ</a:t>
          </a:r>
          <a:endParaRPr lang="ru-RU" sz="800" b="1" kern="1200" dirty="0">
            <a:latin typeface="Bookman Old Style" pitchFamily="18" charset="0"/>
          </a:endParaRPr>
        </a:p>
      </dsp:txBody>
      <dsp:txXfrm rot="5400000">
        <a:off x="-213527" y="1390183"/>
        <a:ext cx="1377213" cy="964049"/>
      </dsp:txXfrm>
    </dsp:sp>
    <dsp:sp modelId="{AEA3EFB7-C83D-40A8-8A9E-513A52267531}">
      <dsp:nvSpPr>
        <dsp:cNvPr id="0" name=""/>
        <dsp:cNvSpPr/>
      </dsp:nvSpPr>
      <dsp:spPr>
        <a:xfrm rot="5400000">
          <a:off x="4275956" y="-2135251"/>
          <a:ext cx="895188" cy="7532894"/>
        </a:xfrm>
        <a:prstGeom prst="round2SameRect">
          <a:avLst/>
        </a:prstGeom>
        <a:solidFill>
          <a:srgbClr val="66CC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государства, штрафы и иные суммы в возмещение ущерба, средства самообложения граждан, прочие неналоговые доходы.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 rot="5400000">
        <a:off x="4275956" y="-2135251"/>
        <a:ext cx="895188" cy="7532894"/>
      </dsp:txXfrm>
    </dsp:sp>
    <dsp:sp modelId="{46AAA992-1670-435C-B193-153DA91D83C7}">
      <dsp:nvSpPr>
        <dsp:cNvPr id="0" name=""/>
        <dsp:cNvSpPr/>
      </dsp:nvSpPr>
      <dsp:spPr>
        <a:xfrm rot="5400000">
          <a:off x="-213527" y="2570371"/>
          <a:ext cx="1377213" cy="964049"/>
        </a:xfrm>
        <a:prstGeom prst="chevron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БЕЗВОЗВЕЗДНЫЕ ПОСТУПЛЕНИЯ</a:t>
          </a:r>
          <a:endParaRPr lang="ru-RU" sz="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13527" y="2570371"/>
        <a:ext cx="1377213" cy="964049"/>
      </dsp:txXfrm>
    </dsp:sp>
    <dsp:sp modelId="{D7961FF5-C395-40B0-91CA-4BBC84D14C3E}">
      <dsp:nvSpPr>
        <dsp:cNvPr id="0" name=""/>
        <dsp:cNvSpPr/>
      </dsp:nvSpPr>
      <dsp:spPr>
        <a:xfrm rot="5400000">
          <a:off x="4275956" y="-955064"/>
          <a:ext cx="895188" cy="7532894"/>
        </a:xfrm>
        <a:prstGeom prst="round2Same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Финансовая помощь из бюджетов других уровней (межбюджетные трансферты), от физических и юридических лиц: дотации, субвенции и субсидии.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75956" y="-955064"/>
        <a:ext cx="895188" cy="75328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CE9FB-D917-45B2-88B8-088B01E2BA8D}">
      <dsp:nvSpPr>
        <dsp:cNvPr id="0" name=""/>
        <dsp:cNvSpPr/>
      </dsp:nvSpPr>
      <dsp:spPr>
        <a:xfrm rot="10800000">
          <a:off x="876809" y="72008"/>
          <a:ext cx="4621215" cy="101932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963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</a:t>
          </a:r>
          <a:b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использования.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876809" y="72008"/>
        <a:ext cx="4621215" cy="1019324"/>
      </dsp:txXfrm>
    </dsp:sp>
    <dsp:sp modelId="{3583634F-4591-410A-94C0-0E129450890C}">
      <dsp:nvSpPr>
        <dsp:cNvPr id="0" name=""/>
        <dsp:cNvSpPr/>
      </dsp:nvSpPr>
      <dsp:spPr>
        <a:xfrm>
          <a:off x="241448" y="1"/>
          <a:ext cx="1108829" cy="11088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C83E8A-AEBF-4261-8BC9-B391C3303DFA}">
      <dsp:nvSpPr>
        <dsp:cNvPr id="0" name=""/>
        <dsp:cNvSpPr/>
      </dsp:nvSpPr>
      <dsp:spPr>
        <a:xfrm rot="10800000">
          <a:off x="936096" y="1440156"/>
          <a:ext cx="4587082" cy="1183597"/>
        </a:xfrm>
        <a:prstGeom prst="homePlate">
          <a:avLst/>
        </a:prstGeom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8963" tIns="38100" rIns="7112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бюджетные средства, предоставляемые бюджету другого уровня</a:t>
          </a:r>
          <a:b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1200" b="0" i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936096" y="1440156"/>
        <a:ext cx="4587082" cy="1183597"/>
      </dsp:txXfrm>
    </dsp:sp>
    <dsp:sp modelId="{02300EC4-5ED4-45D4-BF12-CBBE8475EC12}">
      <dsp:nvSpPr>
        <dsp:cNvPr id="0" name=""/>
        <dsp:cNvSpPr/>
      </dsp:nvSpPr>
      <dsp:spPr>
        <a:xfrm>
          <a:off x="288037" y="1440162"/>
          <a:ext cx="1108829" cy="11088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0299F4-6CBB-494A-94F4-D1EECFBFB41E}">
      <dsp:nvSpPr>
        <dsp:cNvPr id="0" name=""/>
        <dsp:cNvSpPr/>
      </dsp:nvSpPr>
      <dsp:spPr>
        <a:xfrm rot="10800000">
          <a:off x="793006" y="2954792"/>
          <a:ext cx="4727547" cy="1108829"/>
        </a:xfrm>
        <a:prstGeom prst="homePlat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963" tIns="41910" rIns="78232" bIns="4191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>
              <a:latin typeface="Times New Roman" pitchFamily="18" charset="0"/>
              <a:cs typeface="Times New Roman" pitchFamily="18" charset="0"/>
            </a:rPr>
            <a:t>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</a:t>
          </a: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1200" b="0" i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793006" y="2954792"/>
        <a:ext cx="4727547" cy="1108829"/>
      </dsp:txXfrm>
    </dsp:sp>
    <dsp:sp modelId="{BAF1F46F-B5AF-41F6-AEEF-52B2D8CDBC47}">
      <dsp:nvSpPr>
        <dsp:cNvPr id="0" name=""/>
        <dsp:cNvSpPr/>
      </dsp:nvSpPr>
      <dsp:spPr>
        <a:xfrm>
          <a:off x="263975" y="2952330"/>
          <a:ext cx="1108829" cy="11088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89C5A-3CFD-4AB0-BCFF-320A603C9BC8}">
      <dsp:nvSpPr>
        <dsp:cNvPr id="0" name=""/>
        <dsp:cNvSpPr/>
      </dsp:nvSpPr>
      <dsp:spPr>
        <a:xfrm>
          <a:off x="0" y="180021"/>
          <a:ext cx="8786048" cy="576058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60000"/>
              </a:schemeClr>
            </a:gs>
            <a:gs pos="46000">
              <a:schemeClr val="accent5">
                <a:tint val="86000"/>
                <a:satMod val="160000"/>
              </a:schemeClr>
            </a:gs>
            <a:gs pos="100000">
              <a:schemeClr val="accent5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cap="none" spc="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  <a:endParaRPr lang="ru-RU" sz="2700" b="0" kern="1200" cap="none" spc="0" dirty="0">
            <a:ln w="0"/>
            <a:solidFill>
              <a:schemeClr val="tx1"/>
            </a:solidFill>
            <a:effectLst>
              <a:reflection blurRad="6350" stA="53000" endA="300" endPos="355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0021"/>
        <a:ext cx="8786048" cy="576058"/>
      </dsp:txXfrm>
    </dsp:sp>
    <dsp:sp modelId="{011B9175-B638-452E-A107-259F48A764AB}">
      <dsp:nvSpPr>
        <dsp:cNvPr id="0" name=""/>
        <dsp:cNvSpPr/>
      </dsp:nvSpPr>
      <dsp:spPr>
        <a:xfrm>
          <a:off x="1618" y="1260138"/>
          <a:ext cx="1398730" cy="2433870"/>
        </a:xfrm>
        <a:prstGeom prst="flowChartAlternateProcess">
          <a:avLst/>
        </a:prstGeom>
        <a:solidFill>
          <a:srgbClr val="FB4D7F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8" y="1260138"/>
        <a:ext cx="1398730" cy="2433870"/>
      </dsp:txXfrm>
    </dsp:sp>
    <dsp:sp modelId="{4FC00F4F-D565-44BC-9024-B7C961A3AD03}">
      <dsp:nvSpPr>
        <dsp:cNvPr id="0" name=""/>
        <dsp:cNvSpPr/>
      </dsp:nvSpPr>
      <dsp:spPr>
        <a:xfrm>
          <a:off x="1409414" y="1277476"/>
          <a:ext cx="1340744" cy="2430931"/>
        </a:xfrm>
        <a:prstGeom prst="flowChartAlternateProcess">
          <a:avLst/>
        </a:prstGeom>
        <a:solidFill>
          <a:srgbClr val="FFC000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9414" y="1277476"/>
        <a:ext cx="1340744" cy="2430931"/>
      </dsp:txXfrm>
    </dsp:sp>
    <dsp:sp modelId="{6D2C43EF-B126-4A19-B491-76DFC8EFEB1D}">
      <dsp:nvSpPr>
        <dsp:cNvPr id="0" name=""/>
        <dsp:cNvSpPr/>
      </dsp:nvSpPr>
      <dsp:spPr>
        <a:xfrm>
          <a:off x="2765685" y="1260138"/>
          <a:ext cx="1435809" cy="2433870"/>
        </a:xfrm>
        <a:prstGeom prst="flowChartAlternateProcess">
          <a:avLst/>
        </a:prstGeom>
        <a:solidFill>
          <a:srgbClr val="00B050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5685" y="1260138"/>
        <a:ext cx="1435809" cy="2433870"/>
      </dsp:txXfrm>
    </dsp:sp>
    <dsp:sp modelId="{9B21FF0F-F823-482A-B682-E53621A871AE}">
      <dsp:nvSpPr>
        <dsp:cNvPr id="0" name=""/>
        <dsp:cNvSpPr/>
      </dsp:nvSpPr>
      <dsp:spPr>
        <a:xfrm>
          <a:off x="4176902" y="1260138"/>
          <a:ext cx="1151881" cy="2433870"/>
        </a:xfrm>
        <a:prstGeom prst="flowChartAlternateProcess">
          <a:avLst/>
        </a:prstGeom>
        <a:solidFill>
          <a:srgbClr val="00B0F0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902" y="1260138"/>
        <a:ext cx="1151881" cy="2433870"/>
      </dsp:txXfrm>
    </dsp:sp>
    <dsp:sp modelId="{7D713865-06DD-4048-A57D-1986BAF14BEF}">
      <dsp:nvSpPr>
        <dsp:cNvPr id="0" name=""/>
        <dsp:cNvSpPr/>
      </dsp:nvSpPr>
      <dsp:spPr>
        <a:xfrm>
          <a:off x="5328783" y="1260138"/>
          <a:ext cx="1151881" cy="2433870"/>
        </a:xfrm>
        <a:prstGeom prst="flowChartAlternateProcess">
          <a:avLst/>
        </a:prstGeom>
        <a:solidFill>
          <a:schemeClr val="accent4">
            <a:lumMod val="75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8783" y="1260138"/>
        <a:ext cx="1151881" cy="2433870"/>
      </dsp:txXfrm>
    </dsp:sp>
    <dsp:sp modelId="{5E2CBFC5-C0AD-40BA-B84B-69BEE2AD09C4}">
      <dsp:nvSpPr>
        <dsp:cNvPr id="0" name=""/>
        <dsp:cNvSpPr/>
      </dsp:nvSpPr>
      <dsp:spPr>
        <a:xfrm>
          <a:off x="6480665" y="1260138"/>
          <a:ext cx="1151881" cy="2433870"/>
        </a:xfrm>
        <a:prstGeom prst="roundRect">
          <a:avLst/>
        </a:prstGeom>
        <a:solidFill>
          <a:srgbClr val="002060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665" y="1260138"/>
        <a:ext cx="1151881" cy="2433870"/>
      </dsp:txXfrm>
    </dsp:sp>
    <dsp:sp modelId="{3A3CF441-0D1F-4FB2-804D-3B50CAA6DEB5}">
      <dsp:nvSpPr>
        <dsp:cNvPr id="0" name=""/>
        <dsp:cNvSpPr/>
      </dsp:nvSpPr>
      <dsp:spPr>
        <a:xfrm>
          <a:off x="7634166" y="1260138"/>
          <a:ext cx="1151881" cy="2418628"/>
        </a:xfrm>
        <a:prstGeom prst="flowChartAlternateProcess">
          <a:avLst/>
        </a:prstGeom>
        <a:solidFill>
          <a:srgbClr val="92D050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4166" y="1260138"/>
        <a:ext cx="1151881" cy="2418628"/>
      </dsp:txXfrm>
    </dsp:sp>
    <dsp:sp modelId="{E11A2020-55ED-4E2B-A55C-687C7603B6CF}">
      <dsp:nvSpPr>
        <dsp:cNvPr id="0" name=""/>
        <dsp:cNvSpPr/>
      </dsp:nvSpPr>
      <dsp:spPr>
        <a:xfrm>
          <a:off x="0" y="4018046"/>
          <a:ext cx="8786048" cy="3024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7DA4A-8F40-47E4-B4F3-51B383A3B9A1}">
      <dsp:nvSpPr>
        <dsp:cNvPr id="0" name=""/>
        <dsp:cNvSpPr/>
      </dsp:nvSpPr>
      <dsp:spPr>
        <a:xfrm>
          <a:off x="0" y="0"/>
          <a:ext cx="6995160" cy="1371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bg1"/>
              </a:solidFill>
              <a:latin typeface="Bookman Old Style" pitchFamily="18" charset="0"/>
            </a:rPr>
            <a:t>1. Составление проекта бюджета</a:t>
          </a:r>
          <a:r>
            <a:rPr lang="ru-RU" sz="2600" kern="1200" dirty="0" smtClean="0"/>
            <a:t/>
          </a:r>
          <a:br>
            <a:rPr lang="ru-RU" sz="2600" kern="1200" dirty="0" smtClean="0"/>
          </a:br>
          <a:endParaRPr lang="ru-RU" sz="2600" kern="1200" dirty="0"/>
        </a:p>
      </dsp:txBody>
      <dsp:txXfrm>
        <a:off x="0" y="0"/>
        <a:ext cx="5595442" cy="1371600"/>
      </dsp:txXfrm>
    </dsp:sp>
    <dsp:sp modelId="{3FF90DCC-64D0-4C5F-B2F2-58A8CE059304}">
      <dsp:nvSpPr>
        <dsp:cNvPr id="0" name=""/>
        <dsp:cNvSpPr/>
      </dsp:nvSpPr>
      <dsp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Bookman Old Style" pitchFamily="18" charset="0"/>
            </a:rPr>
            <a:t>2. Рассмотрение проекта бюджета</a:t>
          </a:r>
          <a:r>
            <a:rPr lang="ru-RU" sz="2600" kern="1200" dirty="0" smtClean="0"/>
            <a:t/>
          </a:r>
          <a:br>
            <a:rPr lang="ru-RU" sz="2600" kern="1200" dirty="0" smtClean="0"/>
          </a:br>
          <a:endParaRPr lang="ru-RU" sz="2600" kern="1200" dirty="0"/>
        </a:p>
      </dsp:txBody>
      <dsp:txXfrm>
        <a:off x="617219" y="1600199"/>
        <a:ext cx="5486399" cy="1371600"/>
      </dsp:txXfrm>
    </dsp:sp>
    <dsp:sp modelId="{5B38CB96-15D5-49AA-B8E8-E7A6C4DB0D08}">
      <dsp:nvSpPr>
        <dsp:cNvPr id="0" name=""/>
        <dsp:cNvSpPr/>
      </dsp:nvSpPr>
      <dsp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"/>
                <a:satMod val="300000"/>
              </a:schemeClr>
            </a:gs>
            <a:gs pos="34000">
              <a:schemeClr val="accent2">
                <a:tint val="13500"/>
                <a:satMod val="250000"/>
              </a:schemeClr>
            </a:gs>
            <a:gs pos="100000">
              <a:schemeClr val="accent2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Bookman Old Style" pitchFamily="18" charset="0"/>
            </a:rPr>
            <a:t>3. Утверждение проекта бюджета</a:t>
          </a:r>
          <a:r>
            <a:rPr lang="ru-RU" sz="2600" kern="1200" dirty="0" smtClean="0"/>
            <a:t/>
          </a:r>
          <a:br>
            <a:rPr lang="ru-RU" sz="2600" kern="1200" dirty="0" smtClean="0"/>
          </a:br>
          <a:endParaRPr lang="ru-RU" sz="2600" kern="1200" dirty="0"/>
        </a:p>
      </dsp:txBody>
      <dsp:txXfrm>
        <a:off x="1234439" y="3200399"/>
        <a:ext cx="5486399" cy="1371600"/>
      </dsp:txXfrm>
    </dsp:sp>
    <dsp:sp modelId="{1BE1FCED-1E81-4A4E-90DA-3100DA6F389D}">
      <dsp:nvSpPr>
        <dsp:cNvPr id="0" name=""/>
        <dsp:cNvSpPr/>
      </dsp:nvSpPr>
      <dsp:spPr>
        <a:xfrm>
          <a:off x="6103619" y="1040129"/>
          <a:ext cx="891540" cy="891540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03619" y="1040129"/>
        <a:ext cx="891540" cy="891540"/>
      </dsp:txXfrm>
    </dsp:sp>
    <dsp:sp modelId="{F7E9B458-D7A7-4C33-BE92-29AAC0C48B59}">
      <dsp:nvSpPr>
        <dsp:cNvPr id="0" name=""/>
        <dsp:cNvSpPr/>
      </dsp:nvSpPr>
      <dsp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20839" y="2631186"/>
        <a:ext cx="891540" cy="8915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A95EEF-F650-4306-9C13-E203F8A36BC5}">
      <dsp:nvSpPr>
        <dsp:cNvPr id="0" name=""/>
        <dsp:cNvSpPr/>
      </dsp:nvSpPr>
      <dsp:spPr>
        <a:xfrm>
          <a:off x="2014" y="0"/>
          <a:ext cx="211171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Объявление на официальном сайте администрации </a:t>
          </a:r>
          <a:r>
            <a:rPr lang="ru-RU" sz="1600" b="1" i="0" kern="1200" dirty="0" err="1" smtClean="0">
              <a:latin typeface="Times New Roman" pitchFamily="18" charset="0"/>
              <a:cs typeface="Times New Roman" pitchFamily="18" charset="0"/>
            </a:rPr>
            <a:t>Почтовского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сельского поселения и на портале Правительства Республики Крым о проведении Публичных слушаний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endParaRPr lang="ru-RU" kern="1200" dirty="0"/>
        </a:p>
      </dsp:txBody>
      <dsp:txXfrm>
        <a:off x="2014" y="1901011"/>
        <a:ext cx="2111718" cy="1901011"/>
      </dsp:txXfrm>
    </dsp:sp>
    <dsp:sp modelId="{B7B4EB89-FEDB-4EFA-83AA-FF84C7F67E94}">
      <dsp:nvSpPr>
        <dsp:cNvPr id="0" name=""/>
        <dsp:cNvSpPr/>
      </dsp:nvSpPr>
      <dsp:spPr>
        <a:xfrm>
          <a:off x="266578" y="285151"/>
          <a:ext cx="1582591" cy="15825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3724C-5C4C-40E0-9A2F-BBEEC988EF8D}">
      <dsp:nvSpPr>
        <dsp:cNvPr id="0" name=""/>
        <dsp:cNvSpPr/>
      </dsp:nvSpPr>
      <dsp:spPr>
        <a:xfrm>
          <a:off x="2155524" y="0"/>
          <a:ext cx="211171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tint val="60000"/>
                <a:satMod val="160000"/>
              </a:schemeClr>
            </a:gs>
            <a:gs pos="46000">
              <a:schemeClr val="accent3">
                <a:hueOff val="5865114"/>
                <a:satOff val="-13363"/>
                <a:lumOff val="5360"/>
                <a:alphaOff val="0"/>
                <a:tint val="86000"/>
                <a:satMod val="16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Внесение предложений</a:t>
          </a:r>
          <a:b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по бюджету на Публичные</a:t>
          </a:r>
          <a:b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слушания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endParaRPr lang="ru-RU" kern="1200" dirty="0"/>
        </a:p>
      </dsp:txBody>
      <dsp:txXfrm>
        <a:off x="2155524" y="1901011"/>
        <a:ext cx="2111718" cy="1901011"/>
      </dsp:txXfrm>
    </dsp:sp>
    <dsp:sp modelId="{7414C81A-F4BF-4F2D-A107-A624078BC9D8}">
      <dsp:nvSpPr>
        <dsp:cNvPr id="0" name=""/>
        <dsp:cNvSpPr/>
      </dsp:nvSpPr>
      <dsp:spPr>
        <a:xfrm>
          <a:off x="2441648" y="285151"/>
          <a:ext cx="1582591" cy="15825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A1B9F-F2E8-40E8-87F6-0B9EDC6A89B1}">
      <dsp:nvSpPr>
        <dsp:cNvPr id="0" name=""/>
        <dsp:cNvSpPr/>
      </dsp:nvSpPr>
      <dsp:spPr>
        <a:xfrm>
          <a:off x="4352155" y="0"/>
          <a:ext cx="211171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tint val="60000"/>
                <a:satMod val="160000"/>
              </a:schemeClr>
            </a:gs>
            <a:gs pos="46000">
              <a:schemeClr val="accent3">
                <a:hueOff val="11730227"/>
                <a:satOff val="-26725"/>
                <a:lumOff val="10720"/>
                <a:alphaOff val="0"/>
                <a:tint val="86000"/>
                <a:satMod val="160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Регистрация перед началом</a:t>
          </a:r>
          <a:b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 проведения и участие в Публичных</a:t>
          </a:r>
          <a:endParaRPr lang="ru-RU" kern="1200" dirty="0"/>
        </a:p>
      </dsp:txBody>
      <dsp:txXfrm>
        <a:off x="4352155" y="1901011"/>
        <a:ext cx="2111718" cy="1901011"/>
      </dsp:txXfrm>
    </dsp:sp>
    <dsp:sp modelId="{0A897271-3BF4-4F37-9F99-A552DD3B4D20}">
      <dsp:nvSpPr>
        <dsp:cNvPr id="0" name=""/>
        <dsp:cNvSpPr/>
      </dsp:nvSpPr>
      <dsp:spPr>
        <a:xfrm>
          <a:off x="4616719" y="285151"/>
          <a:ext cx="1582591" cy="15825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D5CC4-7A7C-4D4C-82F8-C431AD432200}">
      <dsp:nvSpPr>
        <dsp:cNvPr id="0" name=""/>
        <dsp:cNvSpPr/>
      </dsp:nvSpPr>
      <dsp:spPr>
        <a:xfrm>
          <a:off x="6527226" y="0"/>
          <a:ext cx="211171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tint val="60000"/>
                <a:satMod val="160000"/>
              </a:schemeClr>
            </a:gs>
            <a:gs pos="46000">
              <a:schemeClr val="accent3">
                <a:hueOff val="17595341"/>
                <a:satOff val="-40088"/>
                <a:lumOff val="16080"/>
                <a:alphaOff val="0"/>
                <a:tint val="86000"/>
                <a:satMod val="16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Times New Roman" pitchFamily="18" charset="0"/>
              <a:cs typeface="Times New Roman" pitchFamily="18" charset="0"/>
            </a:rPr>
            <a:t>слушаниях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6527226" y="1901011"/>
        <a:ext cx="2111718" cy="1901011"/>
      </dsp:txXfrm>
    </dsp:sp>
    <dsp:sp modelId="{06BDE11F-EF39-4093-99D0-C18226EA0B6C}">
      <dsp:nvSpPr>
        <dsp:cNvPr id="0" name=""/>
        <dsp:cNvSpPr/>
      </dsp:nvSpPr>
      <dsp:spPr>
        <a:xfrm>
          <a:off x="6791789" y="285151"/>
          <a:ext cx="1582591" cy="1582591"/>
        </a:xfrm>
        <a:prstGeom prst="ellipse">
          <a:avLst/>
        </a:prstGeom>
        <a:solidFill>
          <a:schemeClr val="accent3">
            <a:tint val="50000"/>
            <a:hueOff val="18148438"/>
            <a:satOff val="-35372"/>
            <a:lumOff val="20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A4CE1-48CE-4E93-98E0-5EB5A5AEC7F1}">
      <dsp:nvSpPr>
        <dsp:cNvPr id="0" name=""/>
        <dsp:cNvSpPr/>
      </dsp:nvSpPr>
      <dsp:spPr>
        <a:xfrm rot="10800000">
          <a:off x="4297624" y="4171611"/>
          <a:ext cx="45710" cy="45716"/>
        </a:xfrm>
        <a:prstGeom prst="mathMinus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0.72755</cdr:x>
      <cdr:y>0.69863</cdr:y>
    </cdr:from>
    <cdr:to>
      <cdr:x>1</cdr:x>
      <cdr:y>1</cdr:y>
    </cdr:to>
    <cdr:pic>
      <cdr:nvPicPr>
        <cdr:cNvPr id="7" name="Рисунок 6" descr="d88d434cd5d84c4c2d40d1b2675949da_XL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87480" y="4176464"/>
          <a:ext cx="2242120" cy="18016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0.1225</cdr:x>
      <cdr:y>0.792</cdr:y>
    </cdr:from>
    <cdr:to>
      <cdr:x>0.1575</cdr:x>
      <cdr:y>0.84394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H="1">
          <a:off x="1008112" y="4392488"/>
          <a:ext cx="28803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0.53374</cdr:x>
      <cdr:y>0.61431</cdr:y>
    </cdr:from>
    <cdr:to>
      <cdr:x>0.56874</cdr:x>
      <cdr:y>0.71067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4392488" y="3672408"/>
          <a:ext cx="288032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0.27125</cdr:x>
      <cdr:y>0.265</cdr:y>
    </cdr:from>
    <cdr:to>
      <cdr:x>0.35</cdr:x>
      <cdr:y>0.32522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 flipV="1">
          <a:off x="2232248" y="1584176"/>
          <a:ext cx="648072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4BD76-E906-4B3C-8DAD-145D89B4D6E3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3402A-F982-41B8-BDF8-A43DA95BF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10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402A-F982-41B8-BDF8-A43DA95BF3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5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920880" cy="2448272"/>
          </a:xfr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entury" pitchFamily="18" charset="0"/>
                <a:cs typeface="Aparajita" pitchFamily="34" charset="0"/>
              </a:rPr>
              <a:t>Бюджет для граждан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entury" pitchFamily="18" charset="0"/>
              <a:cs typeface="Aparajita" pitchFamily="34" charset="0"/>
            </a:endParaRPr>
          </a:p>
        </p:txBody>
      </p:sp>
      <p:pic>
        <p:nvPicPr>
          <p:cNvPr id="6" name="Рисунок 5" descr="635586635698952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645024"/>
            <a:ext cx="6336704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221088"/>
            <a:ext cx="8568952" cy="147002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  <a:ea typeface="Batang" pitchFamily="18" charset="-127"/>
              </a:rPr>
              <a:t>К проекту бюджета </a:t>
            </a:r>
            <a:r>
              <a:rPr lang="ru-RU" sz="2800" b="1" i="1" dirty="0" err="1" smtClean="0">
                <a:solidFill>
                  <a:schemeClr val="tx1"/>
                </a:solidFill>
                <a:latin typeface="Bookman Old Style" pitchFamily="18" charset="0"/>
                <a:ea typeface="Batang" pitchFamily="18" charset="-127"/>
              </a:rPr>
              <a:t>Почтовского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  <a:ea typeface="Batang" pitchFamily="18" charset="-127"/>
              </a:rPr>
              <a:t> сельского поселения Бахчисарайского района Республики Крым на 2017 год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ef47aac971bdf225e8ec8717f3bab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56792"/>
            <a:ext cx="1478294" cy="11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6ee71835fc4479a908e1e84551410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69160"/>
            <a:ext cx="1243025" cy="1988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Этапы разработки проекта бюджета</a:t>
            </a:r>
            <a:b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Почтовского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сельского поселения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" pitchFamily="18" charset="0"/>
              </a:rPr>
            </a:br>
            <a:endParaRPr lang="ru-RU" sz="2400" b="1" dirty="0">
              <a:ln w="10541" cmpd="sng">
                <a:solidFill>
                  <a:schemeClr val="tx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entury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strelka-2_x307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916832"/>
            <a:ext cx="1296144" cy="1296144"/>
          </a:xfrm>
          <a:prstGeom prst="rect">
            <a:avLst/>
          </a:prstGeom>
        </p:spPr>
      </p:pic>
      <p:pic>
        <p:nvPicPr>
          <p:cNvPr id="5" name="Рисунок 4" descr="strelka-2_x307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3501008"/>
            <a:ext cx="1296144" cy="1296144"/>
          </a:xfrm>
          <a:prstGeom prst="rect">
            <a:avLst/>
          </a:prstGeom>
        </p:spPr>
      </p:pic>
      <p:pic>
        <p:nvPicPr>
          <p:cNvPr id="6" name="Рисунок 5" descr="strelka-2_x307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5085184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so5hfk3ulh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954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9903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sz="27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Почтовского</a:t>
            </a: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b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может принять участие в обсуждении бюджета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47028"/>
              </p:ext>
            </p:extLst>
          </p:nvPr>
        </p:nvGraphicFramePr>
        <p:xfrm>
          <a:off x="251520" y="1916832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трелка вправо с вырезом 12"/>
          <p:cNvSpPr/>
          <p:nvPr/>
        </p:nvSpPr>
        <p:spPr>
          <a:xfrm>
            <a:off x="2843808" y="4653136"/>
            <a:ext cx="576064" cy="360040"/>
          </a:xfrm>
          <a:prstGeom prst="notched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724128" y="4653136"/>
            <a:ext cx="576064" cy="360040"/>
          </a:xfrm>
          <a:prstGeom prst="notched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7494"/>
            <a:ext cx="771520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163" y="2967335"/>
            <a:ext cx="8199682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Спасибо за внимание!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hidden">
          <a:xfrm>
            <a:off x="107504" y="764704"/>
            <a:ext cx="8856984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 –  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схема доходов и расходов определенного объекта (семьи, бизнеса, организации, государства и т.д.) устанавливаемая на определённый период времени.</a:t>
            </a:r>
            <a:endParaRPr lang="ru-RU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hidden">
          <a:xfrm>
            <a:off x="152400" y="188640"/>
            <a:ext cx="9144000" cy="50405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3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611560" y="1772816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6a46be8b9ff0953196209ce8814bde075a409d8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628800"/>
            <a:ext cx="1872208" cy="18722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32657"/>
            <a:ext cx="8062912" cy="86409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Основные характеристики бюджета публично-правового образования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78936" cy="72008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1400" b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бюджета. </a:t>
            </a:r>
            <a:endParaRPr lang="ru-RU" sz="14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-612576" y="2636912"/>
          <a:ext cx="3744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843808" y="2780928"/>
          <a:ext cx="31683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508104" y="2348880"/>
          <a:ext cx="3635896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Подзаголовок 14"/>
          <p:cNvSpPr txBox="1">
            <a:spLocks/>
          </p:cNvSpPr>
          <p:nvPr/>
        </p:nvSpPr>
        <p:spPr>
          <a:xfrm>
            <a:off x="395536" y="1988840"/>
            <a:ext cx="8350944" cy="792088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R="36576" lvl="0" algn="just">
              <a:buClr>
                <a:schemeClr val="accent1"/>
              </a:buClr>
              <a:buSzPct val="80000"/>
            </a:pPr>
            <a:r>
              <a:rPr kumimoji="0" lang="ru-RU" sz="1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Bookman Old Style" pitchFamily="18" charset="0"/>
              </a:rPr>
              <a:t>Расходы </a:t>
            </a:r>
            <a:r>
              <a:rPr lang="ru-RU" sz="1400" b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бюджета - 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kumimoji="0" lang="ru-RU" sz="14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strelka-2_x3074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79712" y="5373216"/>
            <a:ext cx="432048" cy="432048"/>
          </a:xfrm>
          <a:prstGeom prst="rect">
            <a:avLst/>
          </a:prstGeom>
        </p:spPr>
      </p:pic>
      <p:pic>
        <p:nvPicPr>
          <p:cNvPr id="9" name="Рисунок 8" descr="strelka-2_x3074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4048" y="5445224"/>
            <a:ext cx="432048" cy="432048"/>
          </a:xfrm>
          <a:prstGeom prst="rect">
            <a:avLst/>
          </a:prstGeom>
        </p:spPr>
      </p:pic>
      <p:pic>
        <p:nvPicPr>
          <p:cNvPr id="10" name="Рисунок 9" descr="strelka-2_x3074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711952" y="551723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абВозрКли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938417"/>
            <a:ext cx="3168352" cy="391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>
                  <a:solidFill>
                    <a:srgbClr val="66CCFF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БЮДЖЕТА</a:t>
            </a:r>
            <a:br>
              <a:rPr lang="ru-RU" sz="2400" b="1" i="1" dirty="0" smtClean="0">
                <a:ln w="11430">
                  <a:solidFill>
                    <a:srgbClr val="66CCFF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ln w="11430">
                  <a:solidFill>
                    <a:srgbClr val="66CCFF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Почтовского</a:t>
            </a:r>
            <a:r>
              <a:rPr lang="ru-RU" sz="2400" b="1" i="1" dirty="0" smtClean="0">
                <a:ln w="11430">
                  <a:solidFill>
                    <a:srgbClr val="66CCFF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Бахчисарайского района Республики Крым</a:t>
            </a:r>
            <a:br>
              <a:rPr lang="ru-RU" sz="2400" b="1" i="1" dirty="0" smtClean="0">
                <a:ln w="11430">
                  <a:solidFill>
                    <a:srgbClr val="66CCFF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1430">
                  <a:solidFill>
                    <a:srgbClr val="66CCFF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 год</a:t>
            </a:r>
            <a:r>
              <a:rPr lang="ru-RU" sz="2400" b="1" dirty="0" smtClean="0">
                <a:ln w="11430">
                  <a:solidFill>
                    <a:srgbClr val="66CCFF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012160" y="2564904"/>
            <a:ext cx="3024336" cy="1152128"/>
          </a:xfrm>
          <a:prstGeom prst="flowChartAlternateProcess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17095837,14руб.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484784"/>
            <a:ext cx="2736304" cy="1008112"/>
          </a:xfrm>
          <a:prstGeom prst="rect">
            <a:avLst/>
          </a:prstGeom>
          <a:solidFill>
            <a:srgbClr val="00B0F0"/>
          </a:solidFill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564904"/>
            <a:ext cx="3024336" cy="1152128"/>
          </a:xfrm>
          <a:prstGeom prst="roundRect">
            <a:avLst/>
          </a:prstGeom>
          <a:solidFill>
            <a:srgbClr val="00B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17095837,14руб.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203848" y="2780928"/>
            <a:ext cx="2880320" cy="720080"/>
          </a:xfrm>
          <a:prstGeom prst="leftRightArrow">
            <a:avLst/>
          </a:prstGeom>
          <a:solidFill>
            <a:srgbClr val="66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сбалансированный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149080"/>
            <a:ext cx="1619672" cy="1008112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2755747,14руб.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149080"/>
            <a:ext cx="1728192" cy="1008112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7243500,00руб.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417840"/>
            <a:ext cx="2232248" cy="1035496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7096590,00руб.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4581128"/>
            <a:ext cx="1584176" cy="1008112"/>
          </a:xfrm>
          <a:prstGeom prst="rect">
            <a:avLst/>
          </a:prstGeom>
          <a:solidFill>
            <a:srgbClr val="FB4D7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Программные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16685888,14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4581128"/>
            <a:ext cx="1547664" cy="1008112"/>
          </a:xfrm>
          <a:prstGeom prst="rect">
            <a:avLst/>
          </a:prstGeom>
          <a:solidFill>
            <a:srgbClr val="FB4D7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409949,00руб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4067944" y="3573016"/>
            <a:ext cx="1152128" cy="432048"/>
          </a:xfrm>
          <a:prstGeom prst="mathEqual">
            <a:avLst/>
          </a:prstGeom>
          <a:solidFill>
            <a:srgbClr val="66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683568" y="3717032"/>
            <a:ext cx="216024" cy="432048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2555776" y="3717032"/>
            <a:ext cx="216024" cy="432048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1619672" y="3717032"/>
            <a:ext cx="216024" cy="1728192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6876256" y="3717032"/>
            <a:ext cx="216024" cy="864096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244408" y="3717032"/>
            <a:ext cx="216024" cy="864096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7852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ДОХОДЫ местного БЮДЖЕТА</a:t>
            </a:r>
            <a:endParaRPr lang="ru-RU" b="1" cap="all" dirty="0">
              <a:ln w="0">
                <a:solidFill>
                  <a:schemeClr val="bg2">
                    <a:lumMod val="40000"/>
                    <a:lumOff val="6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196752"/>
            <a:ext cx="8795320" cy="5258056"/>
          </a:xfrm>
        </p:spPr>
        <p:txBody>
          <a:bodyPr/>
          <a:lstStyle/>
          <a:p>
            <a:pPr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   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Доходы бюджета </a:t>
            </a:r>
            <a:r>
              <a:rPr lang="ru-RU" sz="1400" b="1" cap="none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Почтовского</a:t>
            </a:r>
            <a:r>
              <a:rPr lang="ru-RU" sz="1400" b="1" dirty="0" smtClean="0">
                <a:latin typeface="Bookman Old Style" pitchFamily="18" charset="0"/>
              </a:rPr>
              <a:t> сельского поселения Бахчисарайского района Республики Крым образуются за счет налоговых и неналоговых доходов, а также за счет безвозмездных поступлений</a:t>
            </a:r>
            <a:r>
              <a:rPr lang="ru-RU" sz="1400" dirty="0" smtClean="0">
                <a:latin typeface="Bookman Old Style" pitchFamily="18" charset="0"/>
              </a:rPr>
              <a:t>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00681978"/>
              </p:ext>
            </p:extLst>
          </p:nvPr>
        </p:nvGraphicFramePr>
        <p:xfrm>
          <a:off x="323528" y="2060848"/>
          <a:ext cx="84969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88641"/>
            <a:ext cx="8062912" cy="7200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МЕЖБЮДЖЕТНЫЕ ТРАНСФЕРТЫ (БЕЗВОЗМЕЗДНЫЕ ПОСТУПЛЕНИЯ)</a:t>
            </a:r>
            <a:endParaRPr lang="ru-RU" sz="2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1080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Bookman Old Style" pitchFamily="18" charset="0"/>
              </a:rPr>
              <a:t>Межбюджетные трансферты 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(безвозмездные поступления) – это средства одного бюджета бюджетной системы РФ, перечисляемые другому бюджету бюджетной системы РФ.</a:t>
            </a:r>
            <a:r>
              <a:rPr lang="ru-RU" sz="18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7718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1916832"/>
            <a:ext cx="1008112" cy="403244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межбюджетных трансфертов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79712" y="3717032"/>
            <a:ext cx="1080120" cy="2880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979712" y="5229200"/>
            <a:ext cx="1080120" cy="2880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979712" y="2276872"/>
            <a:ext cx="1080120" cy="28803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96382"/>
              </p:ext>
            </p:extLst>
          </p:nvPr>
        </p:nvGraphicFramePr>
        <p:xfrm>
          <a:off x="467544" y="332656"/>
          <a:ext cx="8229600" cy="597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РАСХОДЫ местного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84784"/>
            <a:ext cx="9001000" cy="4970024"/>
          </a:xfrm>
        </p:spPr>
        <p:txBody>
          <a:bodyPr/>
          <a:lstStyle/>
          <a:p>
            <a:pPr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    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Расходы бюджета </a:t>
            </a:r>
            <a:r>
              <a:rPr lang="ru-RU" sz="1400" b="1" dirty="0" err="1" smtClean="0">
                <a:latin typeface="Bookman Old Style" pitchFamily="18" charset="0"/>
              </a:rPr>
              <a:t>Почтовского</a:t>
            </a:r>
            <a:r>
              <a:rPr lang="ru-RU" sz="1400" b="1" dirty="0" smtClean="0">
                <a:latin typeface="Bookman Old Style" pitchFamily="18" charset="0"/>
              </a:rPr>
              <a:t> сельского поселения Бахчисарайского района Республики Крым – денежные средства, направляемые на финансовое обеспечение задач и функций государства и местного самоуправления.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49909042"/>
              </p:ext>
            </p:extLst>
          </p:nvPr>
        </p:nvGraphicFramePr>
        <p:xfrm>
          <a:off x="178440" y="2276872"/>
          <a:ext cx="87860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755576" y="3068960"/>
            <a:ext cx="279648" cy="504056"/>
          </a:xfrm>
          <a:prstGeom prst="downArrow">
            <a:avLst/>
          </a:prstGeom>
          <a:solidFill>
            <a:srgbClr val="FB4D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08647" y="3068960"/>
            <a:ext cx="271265" cy="50405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132111" y="3068960"/>
            <a:ext cx="279649" cy="504056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969002" y="3068960"/>
            <a:ext cx="259181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818217" y="3068960"/>
            <a:ext cx="250445" cy="50405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21646" y="3068960"/>
            <a:ext cx="258666" cy="504056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280652" y="3068960"/>
            <a:ext cx="251788" cy="50405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Расходы местного бюджета на 2017 год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6268523"/>
              </p:ext>
            </p:extLst>
          </p:nvPr>
        </p:nvGraphicFramePr>
        <p:xfrm>
          <a:off x="323528" y="1882775"/>
          <a:ext cx="8568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867</TotalTime>
  <Words>558</Words>
  <Application>Microsoft Office PowerPoint</Application>
  <PresentationFormat>Экран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К проекту бюджета Почтовского сельского поселения Бахчисарайского района Республики Крым на 2017 год  </vt:lpstr>
      <vt:lpstr>БЮДЖЕТ –  схема доходов и расходов определенного объекта (семьи, бизнеса, организации, государства и т.д.) устанавливаемая на определённый период времени.</vt:lpstr>
      <vt:lpstr>Основные характеристики бюджета публично-правового образования</vt:lpstr>
      <vt:lpstr>СТРУКТУРА БЮДЖЕТА Почтовского сельского поселения Бахчисарайского района Республики Крым на 2017 год  </vt:lpstr>
      <vt:lpstr>ДОХОДЫ местного БЮДЖЕТА</vt:lpstr>
      <vt:lpstr>МЕЖБЮДЖЕТНЫЕ ТРАНСФЕРТЫ (БЕЗВОЗМЕЗДНЫЕ ПОСТУПЛЕНИЯ)</vt:lpstr>
      <vt:lpstr>Слайд 7</vt:lpstr>
      <vt:lpstr>РАСХОДЫ местного БЮДЖЕТА</vt:lpstr>
      <vt:lpstr>Расходы местного бюджета на 2017 год</vt:lpstr>
      <vt:lpstr>Этапы разработки проекта бюджета Почтовского сельского поселения   </vt:lpstr>
      <vt:lpstr>Каждый житель Почтовского сельского поселения может принять участие в обсуждении бюджета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Почтовое</cp:lastModifiedBy>
  <cp:revision>172</cp:revision>
  <dcterms:created xsi:type="dcterms:W3CDTF">2017-12-12T11:08:24Z</dcterms:created>
  <dcterms:modified xsi:type="dcterms:W3CDTF">2018-08-16T11:47:21Z</dcterms:modified>
</cp:coreProperties>
</file>